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4"/>
  </p:sldMasterIdLst>
  <p:notesMasterIdLst>
    <p:notesMasterId r:id="rId8"/>
  </p:notesMasterIdLst>
  <p:handoutMasterIdLst>
    <p:handoutMasterId r:id="rId9"/>
  </p:handoutMasterIdLst>
  <p:sldIdLst>
    <p:sldId id="2118" r:id="rId5"/>
    <p:sldId id="2120" r:id="rId6"/>
    <p:sldId id="2119" r:id="rId7"/>
  </p:sldIdLst>
  <p:sldSz cx="12192000" cy="6858000"/>
  <p:notesSz cx="6858000" cy="9144000"/>
  <p:defaultTextStyle>
    <a:defPPr>
      <a:defRPr lang="en-US"/>
    </a:defPPr>
    <a:lvl1pPr marL="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79ADC"/>
    <a:srgbClr val="EF7544"/>
    <a:srgbClr val="FF671B"/>
    <a:srgbClr val="1F6093"/>
    <a:srgbClr val="00AAF0"/>
    <a:srgbClr val="1B9ADD"/>
    <a:srgbClr val="4B5050"/>
    <a:srgbClr val="041B31"/>
    <a:srgbClr val="2750F0"/>
    <a:srgbClr val="19D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31"/>
    <p:restoredTop sz="96327"/>
  </p:normalViewPr>
  <p:slideViewPr>
    <p:cSldViewPr snapToGrid="0">
      <p:cViewPr varScale="1">
        <p:scale>
          <a:sx n="111" d="100"/>
          <a:sy n="111" d="100"/>
        </p:scale>
        <p:origin x="132" y="498"/>
      </p:cViewPr>
      <p:guideLst>
        <p:guide orient="horz" pos="4320"/>
        <p:guide pos="76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os, Lucas (BIR)" userId="0063af0a-ad9d-4ef7-a2d9-9f4b612e2d13" providerId="ADAL" clId="{2BEB2C4D-BA25-4694-B82C-8CEAB103F32F}"/>
    <pc:docChg chg="undo custSel modMainMaster">
      <pc:chgData name="Ramos, Lucas (BIR)" userId="0063af0a-ad9d-4ef7-a2d9-9f4b612e2d13" providerId="ADAL" clId="{2BEB2C4D-BA25-4694-B82C-8CEAB103F32F}" dt="2024-02-19T18:05:04.566" v="55"/>
      <pc:docMkLst>
        <pc:docMk/>
      </pc:docMkLst>
      <pc:sldMasterChg chg="modSldLayout">
        <pc:chgData name="Ramos, Lucas (BIR)" userId="0063af0a-ad9d-4ef7-a2d9-9f4b612e2d13" providerId="ADAL" clId="{2BEB2C4D-BA25-4694-B82C-8CEAB103F32F}" dt="2024-02-19T18:05:04.566" v="55"/>
        <pc:sldMasterMkLst>
          <pc:docMk/>
          <pc:sldMasterMk cId="1056680579" sldId="2147483948"/>
        </pc:sldMasterMkLst>
        <pc:sldLayoutChg chg="modSp mod">
          <pc:chgData name="Ramos, Lucas (BIR)" userId="0063af0a-ad9d-4ef7-a2d9-9f4b612e2d13" providerId="ADAL" clId="{2BEB2C4D-BA25-4694-B82C-8CEAB103F32F}" dt="2024-02-19T18:03:26.199" v="16"/>
          <pc:sldLayoutMkLst>
            <pc:docMk/>
            <pc:sldMasterMk cId="1056680579" sldId="2147483948"/>
            <pc:sldLayoutMk cId="0" sldId="2147483922"/>
          </pc:sldLayoutMkLst>
          <pc:spChg chg="mod">
            <ac:chgData name="Ramos, Lucas (BIR)" userId="0063af0a-ad9d-4ef7-a2d9-9f4b612e2d13" providerId="ADAL" clId="{2BEB2C4D-BA25-4694-B82C-8CEAB103F32F}" dt="2024-02-19T18:03:26.199" v="16"/>
            <ac:spMkLst>
              <pc:docMk/>
              <pc:sldMasterMk cId="1056680579" sldId="2147483948"/>
              <pc:sldLayoutMk cId="0" sldId="2147483922"/>
              <ac:spMk id="17" creationId="{99B97628-81D6-D047-B30D-19893CDCEA41}"/>
            </ac:spMkLst>
          </pc:spChg>
        </pc:sldLayoutChg>
        <pc:sldLayoutChg chg="modSp mod">
          <pc:chgData name="Ramos, Lucas (BIR)" userId="0063af0a-ad9d-4ef7-a2d9-9f4b612e2d13" providerId="ADAL" clId="{2BEB2C4D-BA25-4694-B82C-8CEAB103F32F}" dt="2024-02-19T18:03:16.791" v="13"/>
          <pc:sldLayoutMkLst>
            <pc:docMk/>
            <pc:sldMasterMk cId="1056680579" sldId="2147483948"/>
            <pc:sldLayoutMk cId="0" sldId="2147483972"/>
          </pc:sldLayoutMkLst>
          <pc:spChg chg="mod">
            <ac:chgData name="Ramos, Lucas (BIR)" userId="0063af0a-ad9d-4ef7-a2d9-9f4b612e2d13" providerId="ADAL" clId="{2BEB2C4D-BA25-4694-B82C-8CEAB103F32F}" dt="2024-02-19T18:03:16.791" v="13"/>
            <ac:spMkLst>
              <pc:docMk/>
              <pc:sldMasterMk cId="1056680579" sldId="2147483948"/>
              <pc:sldLayoutMk cId="0" sldId="2147483972"/>
              <ac:spMk id="13" creationId="{62EF3CF3-F3EE-914F-81EE-3273958530A7}"/>
            </ac:spMkLst>
          </pc:spChg>
        </pc:sldLayoutChg>
        <pc:sldLayoutChg chg="modSp mod">
          <pc:chgData name="Ramos, Lucas (BIR)" userId="0063af0a-ad9d-4ef7-a2d9-9f4b612e2d13" providerId="ADAL" clId="{2BEB2C4D-BA25-4694-B82C-8CEAB103F32F}" dt="2024-02-19T18:02:38.909" v="4"/>
          <pc:sldLayoutMkLst>
            <pc:docMk/>
            <pc:sldMasterMk cId="1056680579" sldId="2147483948"/>
            <pc:sldLayoutMk cId="1505044405" sldId="2147483973"/>
          </pc:sldLayoutMkLst>
          <pc:spChg chg="mod">
            <ac:chgData name="Ramos, Lucas (BIR)" userId="0063af0a-ad9d-4ef7-a2d9-9f4b612e2d13" providerId="ADAL" clId="{2BEB2C4D-BA25-4694-B82C-8CEAB103F32F}" dt="2024-02-19T18:02:38.909" v="4"/>
            <ac:spMkLst>
              <pc:docMk/>
              <pc:sldMasterMk cId="1056680579" sldId="2147483948"/>
              <pc:sldLayoutMk cId="1505044405" sldId="2147483973"/>
              <ac:spMk id="157" creationId="{7B9C7D84-068C-FD4F-AA30-57EAB56781E7}"/>
            </ac:spMkLst>
          </pc:spChg>
        </pc:sldLayoutChg>
        <pc:sldLayoutChg chg="modSp mod">
          <pc:chgData name="Ramos, Lucas (BIR)" userId="0063af0a-ad9d-4ef7-a2d9-9f4b612e2d13" providerId="ADAL" clId="{2BEB2C4D-BA25-4694-B82C-8CEAB103F32F}" dt="2024-02-19T18:02:46.799" v="7"/>
          <pc:sldLayoutMkLst>
            <pc:docMk/>
            <pc:sldMasterMk cId="1056680579" sldId="2147483948"/>
            <pc:sldLayoutMk cId="2970746953" sldId="2147483977"/>
          </pc:sldLayoutMkLst>
          <pc:spChg chg="mod">
            <ac:chgData name="Ramos, Lucas (BIR)" userId="0063af0a-ad9d-4ef7-a2d9-9f4b612e2d13" providerId="ADAL" clId="{2BEB2C4D-BA25-4694-B82C-8CEAB103F32F}" dt="2024-02-19T18:02:46.799" v="7"/>
            <ac:spMkLst>
              <pc:docMk/>
              <pc:sldMasterMk cId="1056680579" sldId="2147483948"/>
              <pc:sldLayoutMk cId="2970746953" sldId="2147483977"/>
              <ac:spMk id="157" creationId="{E89E2ACC-E86F-704D-B541-E29EFABB26C2}"/>
            </ac:spMkLst>
          </pc:spChg>
        </pc:sldLayoutChg>
        <pc:sldLayoutChg chg="modSp mod">
          <pc:chgData name="Ramos, Lucas (BIR)" userId="0063af0a-ad9d-4ef7-a2d9-9f4b612e2d13" providerId="ADAL" clId="{2BEB2C4D-BA25-4694-B82C-8CEAB103F32F}" dt="2024-02-19T18:02:58.678" v="10"/>
          <pc:sldLayoutMkLst>
            <pc:docMk/>
            <pc:sldMasterMk cId="1056680579" sldId="2147483948"/>
            <pc:sldLayoutMk cId="728303529" sldId="2147483978"/>
          </pc:sldLayoutMkLst>
          <pc:spChg chg="mod">
            <ac:chgData name="Ramos, Lucas (BIR)" userId="0063af0a-ad9d-4ef7-a2d9-9f4b612e2d13" providerId="ADAL" clId="{2BEB2C4D-BA25-4694-B82C-8CEAB103F32F}" dt="2024-02-19T18:02:58.678" v="10"/>
            <ac:spMkLst>
              <pc:docMk/>
              <pc:sldMasterMk cId="1056680579" sldId="2147483948"/>
              <pc:sldLayoutMk cId="728303529" sldId="2147483978"/>
              <ac:spMk id="17" creationId="{6B8415D2-7318-3540-9CD2-A5D5D77A31E8}"/>
            </ac:spMkLst>
          </pc:spChg>
        </pc:sldLayoutChg>
        <pc:sldLayoutChg chg="modSp mod">
          <pc:chgData name="Ramos, Lucas (BIR)" userId="0063af0a-ad9d-4ef7-a2d9-9f4b612e2d13" providerId="ADAL" clId="{2BEB2C4D-BA25-4694-B82C-8CEAB103F32F}" dt="2024-02-19T18:03:32.623" v="19"/>
          <pc:sldLayoutMkLst>
            <pc:docMk/>
            <pc:sldMasterMk cId="1056680579" sldId="2147483948"/>
            <pc:sldLayoutMk cId="2991591460" sldId="2147483983"/>
          </pc:sldLayoutMkLst>
          <pc:spChg chg="mod">
            <ac:chgData name="Ramos, Lucas (BIR)" userId="0063af0a-ad9d-4ef7-a2d9-9f4b612e2d13" providerId="ADAL" clId="{2BEB2C4D-BA25-4694-B82C-8CEAB103F32F}" dt="2024-02-19T18:03:32.623" v="19"/>
            <ac:spMkLst>
              <pc:docMk/>
              <pc:sldMasterMk cId="1056680579" sldId="2147483948"/>
              <pc:sldLayoutMk cId="2991591460" sldId="2147483983"/>
              <ac:spMk id="14" creationId="{E32E815F-22B7-EF43-9113-3508493ECE6B}"/>
            </ac:spMkLst>
          </pc:spChg>
        </pc:sldLayoutChg>
        <pc:sldLayoutChg chg="modSp mod">
          <pc:chgData name="Ramos, Lucas (BIR)" userId="0063af0a-ad9d-4ef7-a2d9-9f4b612e2d13" providerId="ADAL" clId="{2BEB2C4D-BA25-4694-B82C-8CEAB103F32F}" dt="2024-02-19T18:03:39.898" v="22"/>
          <pc:sldLayoutMkLst>
            <pc:docMk/>
            <pc:sldMasterMk cId="1056680579" sldId="2147483948"/>
            <pc:sldLayoutMk cId="84502067" sldId="2147483984"/>
          </pc:sldLayoutMkLst>
          <pc:spChg chg="mod">
            <ac:chgData name="Ramos, Lucas (BIR)" userId="0063af0a-ad9d-4ef7-a2d9-9f4b612e2d13" providerId="ADAL" clId="{2BEB2C4D-BA25-4694-B82C-8CEAB103F32F}" dt="2024-02-19T18:03:39.898" v="22"/>
            <ac:spMkLst>
              <pc:docMk/>
              <pc:sldMasterMk cId="1056680579" sldId="2147483948"/>
              <pc:sldLayoutMk cId="84502067" sldId="2147483984"/>
              <ac:spMk id="15" creationId="{191116B5-7ABE-2445-9806-26B0C13B4A96}"/>
            </ac:spMkLst>
          </pc:spChg>
        </pc:sldLayoutChg>
        <pc:sldLayoutChg chg="modSp mod">
          <pc:chgData name="Ramos, Lucas (BIR)" userId="0063af0a-ad9d-4ef7-a2d9-9f4b612e2d13" providerId="ADAL" clId="{2BEB2C4D-BA25-4694-B82C-8CEAB103F32F}" dt="2024-02-19T18:03:48.338" v="25"/>
          <pc:sldLayoutMkLst>
            <pc:docMk/>
            <pc:sldMasterMk cId="1056680579" sldId="2147483948"/>
            <pc:sldLayoutMk cId="879000006" sldId="2147483985"/>
          </pc:sldLayoutMkLst>
          <pc:spChg chg="mod">
            <ac:chgData name="Ramos, Lucas (BIR)" userId="0063af0a-ad9d-4ef7-a2d9-9f4b612e2d13" providerId="ADAL" clId="{2BEB2C4D-BA25-4694-B82C-8CEAB103F32F}" dt="2024-02-19T18:03:48.338" v="25"/>
            <ac:spMkLst>
              <pc:docMk/>
              <pc:sldMasterMk cId="1056680579" sldId="2147483948"/>
              <pc:sldLayoutMk cId="879000006" sldId="2147483985"/>
              <ac:spMk id="160" creationId="{63750B72-39B4-9C40-A2FA-34C3923B103A}"/>
            </ac:spMkLst>
          </pc:spChg>
        </pc:sldLayoutChg>
        <pc:sldLayoutChg chg="modSp mod">
          <pc:chgData name="Ramos, Lucas (BIR)" userId="0063af0a-ad9d-4ef7-a2d9-9f4b612e2d13" providerId="ADAL" clId="{2BEB2C4D-BA25-4694-B82C-8CEAB103F32F}" dt="2024-02-19T18:04:32.631" v="46"/>
          <pc:sldLayoutMkLst>
            <pc:docMk/>
            <pc:sldMasterMk cId="1056680579" sldId="2147483948"/>
            <pc:sldLayoutMk cId="3828915762" sldId="2147483988"/>
          </pc:sldLayoutMkLst>
          <pc:spChg chg="mod">
            <ac:chgData name="Ramos, Lucas (BIR)" userId="0063af0a-ad9d-4ef7-a2d9-9f4b612e2d13" providerId="ADAL" clId="{2BEB2C4D-BA25-4694-B82C-8CEAB103F32F}" dt="2024-02-19T18:04:32.631" v="46"/>
            <ac:spMkLst>
              <pc:docMk/>
              <pc:sldMasterMk cId="1056680579" sldId="2147483948"/>
              <pc:sldLayoutMk cId="3828915762" sldId="2147483988"/>
              <ac:spMk id="7" creationId="{7BB35CE8-5ADB-FC49-BFDF-A45F9E360D85}"/>
            </ac:spMkLst>
          </pc:spChg>
        </pc:sldLayoutChg>
        <pc:sldLayoutChg chg="modSp mod">
          <pc:chgData name="Ramos, Lucas (BIR)" userId="0063af0a-ad9d-4ef7-a2d9-9f4b612e2d13" providerId="ADAL" clId="{2BEB2C4D-BA25-4694-B82C-8CEAB103F32F}" dt="2024-02-19T18:03:55.492" v="28"/>
          <pc:sldLayoutMkLst>
            <pc:docMk/>
            <pc:sldMasterMk cId="1056680579" sldId="2147483948"/>
            <pc:sldLayoutMk cId="3389946827" sldId="2147483989"/>
          </pc:sldLayoutMkLst>
          <pc:spChg chg="mod">
            <ac:chgData name="Ramos, Lucas (BIR)" userId="0063af0a-ad9d-4ef7-a2d9-9f4b612e2d13" providerId="ADAL" clId="{2BEB2C4D-BA25-4694-B82C-8CEAB103F32F}" dt="2024-02-19T18:03:55.492" v="28"/>
            <ac:spMkLst>
              <pc:docMk/>
              <pc:sldMasterMk cId="1056680579" sldId="2147483948"/>
              <pc:sldLayoutMk cId="3389946827" sldId="2147483989"/>
              <ac:spMk id="7" creationId="{3095A1FE-AC17-E645-B7E0-00BB6DC9BDC8}"/>
            </ac:spMkLst>
          </pc:spChg>
        </pc:sldLayoutChg>
        <pc:sldLayoutChg chg="modSp mod">
          <pc:chgData name="Ramos, Lucas (BIR)" userId="0063af0a-ad9d-4ef7-a2d9-9f4b612e2d13" providerId="ADAL" clId="{2BEB2C4D-BA25-4694-B82C-8CEAB103F32F}" dt="2024-02-19T18:04:40.010" v="49"/>
          <pc:sldLayoutMkLst>
            <pc:docMk/>
            <pc:sldMasterMk cId="1056680579" sldId="2147483948"/>
            <pc:sldLayoutMk cId="1435183869" sldId="2147483991"/>
          </pc:sldLayoutMkLst>
          <pc:spChg chg="mod">
            <ac:chgData name="Ramos, Lucas (BIR)" userId="0063af0a-ad9d-4ef7-a2d9-9f4b612e2d13" providerId="ADAL" clId="{2BEB2C4D-BA25-4694-B82C-8CEAB103F32F}" dt="2024-02-19T18:04:40.010" v="49"/>
            <ac:spMkLst>
              <pc:docMk/>
              <pc:sldMasterMk cId="1056680579" sldId="2147483948"/>
              <pc:sldLayoutMk cId="1435183869" sldId="2147483991"/>
              <ac:spMk id="13" creationId="{1EC95868-7C3E-844C-81CC-77F4E3C088B1}"/>
            </ac:spMkLst>
          </pc:spChg>
        </pc:sldLayoutChg>
        <pc:sldLayoutChg chg="modSp mod">
          <pc:chgData name="Ramos, Lucas (BIR)" userId="0063af0a-ad9d-4ef7-a2d9-9f4b612e2d13" providerId="ADAL" clId="{2BEB2C4D-BA25-4694-B82C-8CEAB103F32F}" dt="2024-02-19T18:04:59.381" v="52"/>
          <pc:sldLayoutMkLst>
            <pc:docMk/>
            <pc:sldMasterMk cId="1056680579" sldId="2147483948"/>
            <pc:sldLayoutMk cId="1532872859" sldId="2147483992"/>
          </pc:sldLayoutMkLst>
          <pc:spChg chg="mod">
            <ac:chgData name="Ramos, Lucas (BIR)" userId="0063af0a-ad9d-4ef7-a2d9-9f4b612e2d13" providerId="ADAL" clId="{2BEB2C4D-BA25-4694-B82C-8CEAB103F32F}" dt="2024-02-19T18:04:59.381" v="52"/>
            <ac:spMkLst>
              <pc:docMk/>
              <pc:sldMasterMk cId="1056680579" sldId="2147483948"/>
              <pc:sldLayoutMk cId="1532872859" sldId="2147483992"/>
              <ac:spMk id="15" creationId="{AACED8D4-56E8-F24F-863F-0E4DA768B332}"/>
            </ac:spMkLst>
          </pc:spChg>
        </pc:sldLayoutChg>
        <pc:sldLayoutChg chg="modSp mod">
          <pc:chgData name="Ramos, Lucas (BIR)" userId="0063af0a-ad9d-4ef7-a2d9-9f4b612e2d13" providerId="ADAL" clId="{2BEB2C4D-BA25-4694-B82C-8CEAB103F32F}" dt="2024-02-19T18:05:04.566" v="55"/>
          <pc:sldLayoutMkLst>
            <pc:docMk/>
            <pc:sldMasterMk cId="1056680579" sldId="2147483948"/>
            <pc:sldLayoutMk cId="3517128317" sldId="2147483993"/>
          </pc:sldLayoutMkLst>
          <pc:spChg chg="mod">
            <ac:chgData name="Ramos, Lucas (BIR)" userId="0063af0a-ad9d-4ef7-a2d9-9f4b612e2d13" providerId="ADAL" clId="{2BEB2C4D-BA25-4694-B82C-8CEAB103F32F}" dt="2024-02-19T18:05:04.566" v="55"/>
            <ac:spMkLst>
              <pc:docMk/>
              <pc:sldMasterMk cId="1056680579" sldId="2147483948"/>
              <pc:sldLayoutMk cId="3517128317" sldId="2147483993"/>
              <ac:spMk id="11" creationId="{1138AFAB-191A-BB47-BB43-552934D34841}"/>
            </ac:spMkLst>
          </pc:spChg>
        </pc:sldLayoutChg>
        <pc:sldLayoutChg chg="modSp mod">
          <pc:chgData name="Ramos, Lucas (BIR)" userId="0063af0a-ad9d-4ef7-a2d9-9f4b612e2d13" providerId="ADAL" clId="{2BEB2C4D-BA25-4694-B82C-8CEAB103F32F}" dt="2024-02-19T18:04:06.227" v="34"/>
          <pc:sldLayoutMkLst>
            <pc:docMk/>
            <pc:sldMasterMk cId="1056680579" sldId="2147483948"/>
            <pc:sldLayoutMk cId="1869013814" sldId="2147484003"/>
          </pc:sldLayoutMkLst>
          <pc:spChg chg="mod">
            <ac:chgData name="Ramos, Lucas (BIR)" userId="0063af0a-ad9d-4ef7-a2d9-9f4b612e2d13" providerId="ADAL" clId="{2BEB2C4D-BA25-4694-B82C-8CEAB103F32F}" dt="2024-02-19T18:04:06.227" v="34"/>
            <ac:spMkLst>
              <pc:docMk/>
              <pc:sldMasterMk cId="1056680579" sldId="2147483948"/>
              <pc:sldLayoutMk cId="1869013814" sldId="2147484003"/>
              <ac:spMk id="149" creationId="{ECB099A5-7304-DC40-8B40-0A7B649644D9}"/>
            </ac:spMkLst>
          </pc:spChg>
        </pc:sldLayoutChg>
        <pc:sldLayoutChg chg="modSp mod">
          <pc:chgData name="Ramos, Lucas (BIR)" userId="0063af0a-ad9d-4ef7-a2d9-9f4b612e2d13" providerId="ADAL" clId="{2BEB2C4D-BA25-4694-B82C-8CEAB103F32F}" dt="2024-02-19T18:04:01.212" v="31"/>
          <pc:sldLayoutMkLst>
            <pc:docMk/>
            <pc:sldMasterMk cId="1056680579" sldId="2147483948"/>
            <pc:sldLayoutMk cId="1798708798" sldId="2147484004"/>
          </pc:sldLayoutMkLst>
          <pc:spChg chg="mod">
            <ac:chgData name="Ramos, Lucas (BIR)" userId="0063af0a-ad9d-4ef7-a2d9-9f4b612e2d13" providerId="ADAL" clId="{2BEB2C4D-BA25-4694-B82C-8CEAB103F32F}" dt="2024-02-19T18:04:01.212" v="31"/>
            <ac:spMkLst>
              <pc:docMk/>
              <pc:sldMasterMk cId="1056680579" sldId="2147483948"/>
              <pc:sldLayoutMk cId="1798708798" sldId="2147484004"/>
              <ac:spMk id="149" creationId="{ECB099A5-7304-DC40-8B40-0A7B649644D9}"/>
            </ac:spMkLst>
          </pc:spChg>
        </pc:sldLayoutChg>
        <pc:sldLayoutChg chg="modSp mod">
          <pc:chgData name="Ramos, Lucas (BIR)" userId="0063af0a-ad9d-4ef7-a2d9-9f4b612e2d13" providerId="ADAL" clId="{2BEB2C4D-BA25-4694-B82C-8CEAB103F32F}" dt="2024-02-19T18:04:12.464" v="37"/>
          <pc:sldLayoutMkLst>
            <pc:docMk/>
            <pc:sldMasterMk cId="1056680579" sldId="2147483948"/>
            <pc:sldLayoutMk cId="2024186208" sldId="2147484005"/>
          </pc:sldLayoutMkLst>
          <pc:spChg chg="mod">
            <ac:chgData name="Ramos, Lucas (BIR)" userId="0063af0a-ad9d-4ef7-a2d9-9f4b612e2d13" providerId="ADAL" clId="{2BEB2C4D-BA25-4694-B82C-8CEAB103F32F}" dt="2024-02-19T18:04:12.464" v="37"/>
            <ac:spMkLst>
              <pc:docMk/>
              <pc:sldMasterMk cId="1056680579" sldId="2147483948"/>
              <pc:sldLayoutMk cId="2024186208" sldId="2147484005"/>
              <ac:spMk id="149" creationId="{ECB099A5-7304-DC40-8B40-0A7B649644D9}"/>
            </ac:spMkLst>
          </pc:spChg>
        </pc:sldLayoutChg>
        <pc:sldLayoutChg chg="modSp mod">
          <pc:chgData name="Ramos, Lucas (BIR)" userId="0063af0a-ad9d-4ef7-a2d9-9f4b612e2d13" providerId="ADAL" clId="{2BEB2C4D-BA25-4694-B82C-8CEAB103F32F}" dt="2024-02-19T18:04:17.320" v="40"/>
          <pc:sldLayoutMkLst>
            <pc:docMk/>
            <pc:sldMasterMk cId="1056680579" sldId="2147483948"/>
            <pc:sldLayoutMk cId="1568558881" sldId="2147484006"/>
          </pc:sldLayoutMkLst>
          <pc:spChg chg="mod">
            <ac:chgData name="Ramos, Lucas (BIR)" userId="0063af0a-ad9d-4ef7-a2d9-9f4b612e2d13" providerId="ADAL" clId="{2BEB2C4D-BA25-4694-B82C-8CEAB103F32F}" dt="2024-02-19T18:04:17.320" v="40"/>
            <ac:spMkLst>
              <pc:docMk/>
              <pc:sldMasterMk cId="1056680579" sldId="2147483948"/>
              <pc:sldLayoutMk cId="1568558881" sldId="2147484006"/>
              <ac:spMk id="149" creationId="{ECB099A5-7304-DC40-8B40-0A7B649644D9}"/>
            </ac:spMkLst>
          </pc:spChg>
        </pc:sldLayoutChg>
        <pc:sldLayoutChg chg="modSp mod">
          <pc:chgData name="Ramos, Lucas (BIR)" userId="0063af0a-ad9d-4ef7-a2d9-9f4b612e2d13" providerId="ADAL" clId="{2BEB2C4D-BA25-4694-B82C-8CEAB103F32F}" dt="2024-02-19T18:04:24.136" v="43"/>
          <pc:sldLayoutMkLst>
            <pc:docMk/>
            <pc:sldMasterMk cId="1056680579" sldId="2147483948"/>
            <pc:sldLayoutMk cId="4048273693" sldId="2147484007"/>
          </pc:sldLayoutMkLst>
          <pc:spChg chg="mod">
            <ac:chgData name="Ramos, Lucas (BIR)" userId="0063af0a-ad9d-4ef7-a2d9-9f4b612e2d13" providerId="ADAL" clId="{2BEB2C4D-BA25-4694-B82C-8CEAB103F32F}" dt="2024-02-19T18:04:24.136" v="43"/>
            <ac:spMkLst>
              <pc:docMk/>
              <pc:sldMasterMk cId="1056680579" sldId="2147483948"/>
              <pc:sldLayoutMk cId="4048273693" sldId="2147484007"/>
              <ac:spMk id="149" creationId="{ECB099A5-7304-DC40-8B40-0A7B649644D9}"/>
            </ac:spMkLst>
          </pc:spChg>
        </pc:sldLayoutChg>
      </pc:sldMasterChg>
    </pc:docChg>
  </pc:docChgLst>
  <pc:docChgLst>
    <pc:chgData name="Ramos,  Lucas (BIR)" userId="0063af0a-ad9d-4ef7-a2d9-9f4b612e2d13" providerId="ADAL" clId="{3871E9C7-2C47-4A3A-8504-598A906C649D}"/>
    <pc:docChg chg="undo custSel addSld delSld modSld modMainMaster">
      <pc:chgData name="Ramos,  Lucas (BIR)" userId="0063af0a-ad9d-4ef7-a2d9-9f4b612e2d13" providerId="ADAL" clId="{3871E9C7-2C47-4A3A-8504-598A906C649D}" dt="2024-01-12T15:12:09.308" v="105" actId="2696"/>
      <pc:docMkLst>
        <pc:docMk/>
      </pc:docMkLst>
      <pc:sldChg chg="addSp delSp modSp mod">
        <pc:chgData name="Ramos,  Lucas (BIR)" userId="0063af0a-ad9d-4ef7-a2d9-9f4b612e2d13" providerId="ADAL" clId="{3871E9C7-2C47-4A3A-8504-598A906C649D}" dt="2024-01-12T15:11:59.270" v="103" actId="164"/>
        <pc:sldMkLst>
          <pc:docMk/>
          <pc:sldMk cId="2964224689" sldId="2118"/>
        </pc:sldMkLst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28" creationId="{041A012A-3F74-324B-78F1-B720118F0DF1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29" creationId="{D55922E2-29B3-A0F2-38BA-ED494836D889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30" creationId="{3B356254-7F28-F9DB-810E-163029A3E1B3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31" creationId="{94446EE0-E7CE-5336-639C-F0DEA5CB8D3A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32" creationId="{6280A449-B0EC-125B-5DB7-0E97CEAAF280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33" creationId="{AAA0E39B-F3EA-CBEF-0E6A-8A36FCCF3E5A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34" creationId="{0E25A7A7-7EBC-583A-F265-2E935BDE2B9F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35" creationId="{866576E7-8F29-ED30-35B2-0FC205FE9E73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36" creationId="{647E8FCD-F017-4837-58AF-F887505A0202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37" creationId="{9605BB95-319F-6811-5486-97661161C688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38" creationId="{2CFE90B4-61EF-9896-098A-354E8544AA72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39" creationId="{8B57FFE3-BBBF-2D81-C240-B7A08A8A2093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40" creationId="{FDF91318-29F7-2A8C-06F0-2A4B116BD9EA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41" creationId="{1D74AE8D-41AE-14F9-A122-F48CE1A92ADD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42" creationId="{E94367BE-A55A-7B69-9B65-C25A5B3AE0F8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43" creationId="{48D11E01-8935-AB91-8C52-C21983588300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44" creationId="{F15458AE-8663-2BB8-A167-A2F64EC463F6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45" creationId="{5953088E-E11C-8823-6617-B0B57125E8DA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46" creationId="{8C2F5D5A-6E42-00F8-7FF1-FA8798A68E29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47" creationId="{5C04BF33-B363-8C52-B548-409DDFD8B832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48" creationId="{679E75D6-E772-05C2-0D21-17D7F9AADC3A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49" creationId="{6AC62A0C-A05E-C766-4870-B2913C80EF9B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50" creationId="{6C1FE911-A5DA-6787-AC00-8A54582F1FB3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51" creationId="{18B602AA-DBF6-5437-933B-D44C6A2C3316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52" creationId="{58C76F61-9115-70C7-63B9-B273949DBAB7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53" creationId="{C6AC825F-78DE-FD62-47B6-EC34C4DE7177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54" creationId="{C00BBB7F-DEDA-9261-76C3-DD14ACA6FF72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55" creationId="{9BE21B13-F299-210A-84B3-8EF59F8139C0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56" creationId="{5B24EC4B-7A63-3193-3FC7-4EF7A1EF9E57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57" creationId="{D4738FC9-7A82-03BD-4E17-5C9070114918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58" creationId="{32C29868-2421-C10A-0961-42137741188E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59" creationId="{92F7B8F3-77CB-0DEA-3416-EB2613657F4A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60" creationId="{BFF916B8-95D8-EC5C-21C0-A0CDDBD40EC1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61" creationId="{B7071033-2DE0-DFA3-D811-1FF3B069A699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62" creationId="{C2F94A02-A6A9-3533-7073-97445138AF03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63" creationId="{94177BE8-AB48-BA7B-6164-D8EB49580118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64" creationId="{730411E8-868E-E658-6EB8-2032E9568AA4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65" creationId="{10C138AC-A35B-F438-6B18-255C8F2E1B30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66" creationId="{34B9E81D-41A7-A234-F818-DD5A3E633060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67" creationId="{B81DB5A0-DE79-CF21-82DE-627011311D78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68" creationId="{2EFFE662-0B0E-6598-1BD6-9038E6871451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69" creationId="{15A49610-E51D-C1AA-3DC7-4E62F52DCF2B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70" creationId="{5F49219F-22F2-8895-3E24-1862BCD4C53F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71" creationId="{27CBCAA2-7686-A07B-A787-3F414D722ADE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72" creationId="{A311791C-2CC6-E2FF-F80C-DF100AC22438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73" creationId="{12AAF0F0-4D14-5FA0-7CC6-B9AEA6129296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74" creationId="{0CDA7097-B192-1320-FA57-EA051257A9F9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75" creationId="{3DF50737-7734-BB41-28FD-E69DB479CB28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76" creationId="{B5A29C6A-A5B8-BA76-4248-AA46E002CE20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77" creationId="{277B1481-D438-4658-34D6-D7AFC1FAA17F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78" creationId="{D6A98B6F-6B7E-2F26-1E43-6F7F0BCE41A7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79" creationId="{7012AB35-1130-1049-9B48-446BCF2934EF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80" creationId="{A01F90D9-E3B4-06D7-1B9E-91B94578DC2F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81" creationId="{794E90AD-688E-1F56-4CA5-6F3696A8B233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82" creationId="{81A3B8AE-9E82-AFCE-D0F2-C932EAAEF651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83" creationId="{ABC5A938-2FE0-7C16-7CED-9BE4029ACB6F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84" creationId="{0BE8C88C-03FB-EEAD-E785-41EC59C18E5E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85" creationId="{0189A2F4-374F-EAD4-C81A-15D978E271DF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86" creationId="{D61E180D-98A2-E143-D422-FAD1F25FEDBD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87" creationId="{D4F595CA-7389-7DAB-D2B2-3F3FC31009A3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88" creationId="{6088553A-5336-8F44-7855-C6C90BB9F1FD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89" creationId="{9D87064A-A724-56A6-2A9A-9ABEEC344557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90" creationId="{31B2A552-78CA-59C1-AF96-8D76B9F19F7E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91" creationId="{A75489AC-BC92-CF18-4DB6-887A286F045C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92" creationId="{57DB3156-BB6D-0DC3-8ED6-6801E825C8F2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93" creationId="{29BCEC5C-6C8A-E784-A97E-B83DE9940152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94" creationId="{A5E13442-9DB2-4B5E-7BFB-6E2B33C6B9EA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95" creationId="{217C1610-3960-3086-B690-91AF53108B87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96" creationId="{34A65A94-3F94-2D4B-980D-A0439297A38A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97" creationId="{D887BE98-C3A0-179B-E130-4389C8B657A1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98" creationId="{CF77D120-E751-0B11-5FBC-81B11D65FC9F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199" creationId="{17B8275C-4A71-4273-2D99-38B9BF4564F2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00" creationId="{ABFC986C-0F02-08F4-081E-C1666FCAAA2C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01" creationId="{B67F6DDA-64EF-8496-CFA1-A9B385077FF1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02" creationId="{2602D162-6B76-698E-7746-F502956D3C1F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03" creationId="{B45ACC69-C6BD-AB7F-FE88-A4A4795C3432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04" creationId="{1C0B7660-D493-23FF-EF36-15CB7E15F2AA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05" creationId="{831D447B-65E3-501C-BC4E-7CA97C61E3C7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06" creationId="{BA28500B-9E0A-D17E-B84D-9554C58F7952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07" creationId="{23F3D7E5-23CA-03C1-6B60-0CD8B67A016A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08" creationId="{317E4C57-2049-64DF-1C5B-C18ED61A1AC2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09" creationId="{95EB1B9C-790B-AA71-0B32-AE021FCA7FD1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10" creationId="{59ADF003-0BBD-40C6-86F3-06408EDFDE64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11" creationId="{5FF3A2A8-7702-30F8-FA79-01393EA95B7E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12" creationId="{4F3D5914-5196-F7DB-1CE4-DCE0E4886513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13" creationId="{43F1563E-491E-F9C8-AC43-4CF8DD26A4F9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14" creationId="{E828262C-412F-DE55-11F1-0ED7692F8338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15" creationId="{4D1CDDD3-9041-0D1B-D804-7641B942C9A7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16" creationId="{AC5CD12A-519D-00DF-CDAD-75171C7EEECE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17" creationId="{8534EEDE-53F7-EA0E-ED3C-6D8C418C81DB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18" creationId="{9356A7EC-D84F-0FAF-B83D-9607D241D35C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19" creationId="{1827DA81-3957-99FC-88E0-198DB096A9B8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20" creationId="{19B1B9D0-4261-1972-DA7E-3ED430137EBA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21" creationId="{A1F38A81-3827-BACD-1C4E-903DF0FB2DEE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22" creationId="{56B7C903-2110-3F85-0172-6D4C625F2BDB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23" creationId="{15D9E7D5-6E45-43DE-3DDF-B41E050F501E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24" creationId="{52715AA9-2D46-31AF-CB87-B196289BEE23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25" creationId="{FE4F974C-64B4-8370-6351-F944E020B67A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26" creationId="{E31BCE35-C6C1-A273-0D96-5189BDA6B636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27" creationId="{75C15A04-0B1F-3E1A-514D-7461728D6147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28" creationId="{69810D15-B97D-CFAB-F02E-B4ABD2A0CC74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29" creationId="{0E38C613-655E-92A8-C87A-80D7550F0F79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30" creationId="{00F70F28-AC27-C8AF-8A0F-72149290EDC9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31" creationId="{D78E3BAA-2B10-B669-BD6A-1C37937B5AE5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32" creationId="{11FE3AAE-F3E0-BA99-11BD-D5170B6DB480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33" creationId="{DE50B3D8-6C13-BB3E-0277-EB96F7750B72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34" creationId="{F493A2E7-4BD9-C1F8-22D3-FEA057FEA312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35" creationId="{1F4C835A-0231-10AF-96EA-A59F6CA9A424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36" creationId="{0F59439B-4FD8-ECBA-F9B2-443E4BC13297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37" creationId="{431C4A4F-36C7-4810-07E3-2A85FECDB6D4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38" creationId="{70E2C622-BF0A-BF88-D7F7-C01A3C6E8887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39" creationId="{2C239910-3A5C-CAEC-0E72-F32D958F897D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40" creationId="{3608CB33-6B55-80CB-11D8-06E29A60C25F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41" creationId="{D4429661-D700-6CCF-9C7A-B05EF9092875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42" creationId="{42F3D38E-CF51-C4A3-2F30-7B3C6717BD60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43" creationId="{13BFFFC7-1CF0-8112-75EA-A837D338C4E5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44" creationId="{B631968D-3033-308E-4BDA-E14D1A3DB58A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45" creationId="{FE169792-8163-6D09-4599-45EF6E7CA828}"/>
          </ac:spMkLst>
        </pc:spChg>
        <pc:spChg chg="mod">
          <ac:chgData name="Ramos,  Lucas (BIR)" userId="0063af0a-ad9d-4ef7-a2d9-9f4b612e2d13" providerId="ADAL" clId="{3871E9C7-2C47-4A3A-8504-598A906C649D}" dt="2024-01-12T15:11:32.015" v="96"/>
          <ac:spMkLst>
            <pc:docMk/>
            <pc:sldMk cId="2964224689" sldId="2118"/>
            <ac:spMk id="246" creationId="{A8ADFAF1-AED5-A168-A385-B6AB6CF975A6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49" creationId="{F3DB09F7-68DB-FB2A-A1A7-3DBF8FE82BDC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50" creationId="{516046ED-22A3-02A2-D4DE-DCA388FC72D1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51" creationId="{FD054FD6-AD5A-8577-65CA-8D01E532C735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52" creationId="{1B32140D-8897-F4B8-D671-2A1E4E5BB2D2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53" creationId="{B229C13A-9E06-A560-AF0D-FD75AE18EAF6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54" creationId="{AD82C228-3814-A026-D457-D507D9CD7FFE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55" creationId="{861EA0F1-823A-C987-1DD1-0C4A9F02260F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56" creationId="{2BC08245-331A-4402-A1CC-21A06EC1DA3F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57" creationId="{4E5584AC-DCF4-0F96-9827-15C581CC0C71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58" creationId="{7CC63DA9-2BCE-D087-1AF2-63BDEC07F90B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59" creationId="{6667FA69-2659-2044-62EE-76CECBCCC3DF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60" creationId="{037BB6F4-CF97-610F-9C7A-E6F9854B639D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61" creationId="{6FABE407-B869-45B2-5F5D-EF055A396F2B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62" creationId="{8144C55D-47CB-0B42-FF03-AD8A9FAE4C46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63" creationId="{0B3742F2-3D81-5735-048B-DC7EA8249174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64" creationId="{50C8F1FF-9109-F326-9652-FF53A72E1DB6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65" creationId="{EE98303B-35A3-D793-FA3D-D1231CB93A07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66" creationId="{5D4E40BF-9B8B-38FC-9008-1FEAB4739BF0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67" creationId="{158044B8-1CEC-1D8D-C7DD-E637C1C24505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68" creationId="{2EEA259C-555D-2A54-3CCB-4270F63667AE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69" creationId="{0C750366-D529-A982-04F2-6CC712346743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70" creationId="{286061D9-4C9B-9BA7-66FB-11AEE6EC3B96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71" creationId="{2D295942-551D-1BB6-013E-D19A4592F61B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72" creationId="{A7519C1F-0402-FE25-508C-00699EC05562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73" creationId="{156AAD69-9E80-4BDB-F053-E367BC6003D7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74" creationId="{77AF9DA1-8732-6ADD-12E2-939405D20C08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75" creationId="{38B3A919-5D49-C5A3-8DA8-413C9067D3C5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76" creationId="{E04D523A-BE4F-83FF-9B94-6060DFD85652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77" creationId="{F86E645E-FAB5-3757-B0A7-6DDDE6D537F7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78" creationId="{FAA8638D-56E0-47BD-085A-69CDFD6209E7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79" creationId="{DB675616-9E75-9B20-C922-AF685EA085F1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80" creationId="{E27128C3-B872-0D55-6646-5AF5AA5CCB46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81" creationId="{6D137DBD-444D-C781-B0F2-85F1134E696F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82" creationId="{624EF158-12B4-7465-3DCA-64CFA4396875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83" creationId="{DA432150-9050-1E9A-0920-E5D0A608DBD3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84" creationId="{4509D159-45CB-F90F-EEAB-D6E30667EE90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85" creationId="{DB0CF63A-12D7-F17E-0DE1-B82A643F7737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86" creationId="{B9EBC258-F75D-5B64-D622-B54131618275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87" creationId="{A0A96DDC-B48E-0807-BB50-95BCB4B4B707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88" creationId="{328BE7C9-49AC-D13B-8C9F-51EDF5AD4AFF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89" creationId="{84B957B8-3606-F622-A66A-1B6DF7DAE996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90" creationId="{B44BAB9A-4B8E-1F6A-B8FD-32E60C53FD12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91" creationId="{F0B7C770-3DC4-22D9-B67D-BC434DDAD31E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92" creationId="{F007259B-96FD-9B99-A54C-0E21199C2972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93" creationId="{B7883073-289C-A238-1FBF-537EED314510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94" creationId="{D125921A-6081-9370-4974-0C6CC4623DE5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95" creationId="{172792C5-8C44-2836-7341-114C10BBD5DC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96" creationId="{13A3A4F5-3D79-7DE4-8713-E562D76EB5C0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97" creationId="{D013D744-7787-1B59-E1AD-24180980269A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98" creationId="{3B867EBB-E40F-3F17-E92F-7C7B10499510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299" creationId="{5D84F11B-00FE-A54F-A162-D36359299163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00" creationId="{54B538C5-F95F-AA2B-ECED-F63FB89BDD5E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01" creationId="{6EA15177-201E-5B46-AA02-0D2CB900BFF2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02" creationId="{3D6A348A-DC4E-7C85-0DC8-6245A345C47B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03" creationId="{C08B3B3D-1BBA-7499-C961-18F90F2B293A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04" creationId="{9041FFC5-4CD5-A158-8348-F2C46681EAB9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05" creationId="{29927AFD-00A6-3781-18DF-A9CDBAFCA2B4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06" creationId="{7964A39F-306E-5DE1-5BD0-2F1E2D24A4D0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07" creationId="{6A9DBD3F-3677-891C-99FA-2D6FCB87B51C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08" creationId="{C7EB6A36-E9D8-46D3-B79B-66C6E709FABD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09" creationId="{49AD6A1A-F4C1-FE17-5165-3C860E473D57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10" creationId="{0A0D06D9-477B-FD64-EBE5-6BB7F7F4CDCF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11" creationId="{F52656CA-D0C5-54D4-8270-7F539ABC279D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12" creationId="{854975AA-20FB-2927-50E1-0AEDB0EA357B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13" creationId="{6335E8DF-9094-748E-D712-9AB7ED391157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14" creationId="{F7499731-84FE-4949-1171-293F4EF02955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15" creationId="{82EA06F9-7E59-3C04-3215-3971641438F4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16" creationId="{185A66D8-5AC0-A28A-17AF-16411156FC7C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17" creationId="{F7A9A7DE-04F1-4FE3-955E-AA47C93E7994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18" creationId="{BC0241F7-0ECA-1C9E-11E6-760FD0853320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19" creationId="{9664073C-31D0-79ED-F634-3BBED619AADF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20" creationId="{35D8D404-4A40-A08D-1940-5748C02D3B11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21" creationId="{C8CDF164-F8D9-6574-B711-32348354D054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22" creationId="{09EA25D5-A069-07FA-8B6E-12F967A458FC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23" creationId="{4ECB76DB-4279-850F-F53D-EE1A6BB3F269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24" creationId="{026FA7D9-668F-7E7D-1F0A-2F0D959856BB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25" creationId="{D2B2B216-A57E-C10A-EAC0-F640655F2AF3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26" creationId="{19E7EE40-A344-B3C8-8DA3-1CAA6AEAB7E8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27" creationId="{32940278-A6DE-E7AA-5CAD-AF30BE773DBF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28" creationId="{CAF7700C-CD43-8763-E5D0-2BC35DE030EB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29" creationId="{0CFB0942-D7BD-0708-DB96-C6F24A505280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30" creationId="{4FDEB780-20B8-0F96-92D6-F9D487A54140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31" creationId="{5F5A9447-E8ED-B465-32CC-83907593BDF7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32" creationId="{D74004BE-6E8F-F27D-F6B8-8446A9EB0FDC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33" creationId="{7354E400-092A-D044-ED04-DC2A5706E9FC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34" creationId="{6F23B537-A8DF-BCE5-BE18-249214990E79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35" creationId="{5A9BBE65-24AB-A3EF-E1EE-24C83C90DE27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36" creationId="{9CE3E26D-4F50-066B-7645-9F990D4C066F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37" creationId="{0CAB6ECB-85C4-4F77-B853-53A47492DAB4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38" creationId="{2EBED222-54EE-066C-1040-7AFF2D2CAA05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39" creationId="{5378D37A-42A0-991B-CDEB-BC60DFC3C8D3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40" creationId="{1EB157E5-7E3A-5247-27FD-DA7742474E7C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41" creationId="{6526D710-9C9E-3AFE-FE44-DCCE8B154D01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42" creationId="{BCA01778-5484-C77E-4FC1-9961D10B668F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43" creationId="{56279A88-F5F8-1EE5-787D-F43E5F65489C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44" creationId="{BE47187C-874A-BDB5-BEDC-A8EF575BE1B5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45" creationId="{CC368668-37AA-F12D-7AA0-8149BB2B7053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46" creationId="{31BB178B-EFCA-8D77-53D8-5E12B5877C93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47" creationId="{E565658C-D861-9668-24F3-8DC46BCC4005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48" creationId="{A845A164-6430-56F9-6A57-1F18653F5802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49" creationId="{72ECAC27-2801-1DE1-21DB-6D4000D59B07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50" creationId="{DFFCE23B-2638-98FC-C1AA-3D37A106909A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51" creationId="{92332F79-3430-E865-7298-E3AAEE1F2D70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52" creationId="{83F69CD4-0337-0FBD-4EFB-9ACE0098C7A0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53" creationId="{94D4BD0D-BA60-C140-9448-C663F6C83F55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54" creationId="{49B50B43-112C-2144-EEE3-18D45150264C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55" creationId="{71983F6E-3D10-07F7-9C02-F39A05DA0DB4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56" creationId="{CD02BEA0-282E-A5A1-8E76-C5E82E46BD75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57" creationId="{CAE27CA9-6CA1-9217-C882-F1E5503CC59B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58" creationId="{C1E5098B-630E-4361-801A-9FDF7C65345B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59" creationId="{0FCD73C9-1405-84BC-BCA3-26F59C25DD3C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60" creationId="{90091A76-216B-0A5C-1507-2A43F533475A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61" creationId="{E2BF1300-5ED5-9853-264A-6F12C2C0E884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62" creationId="{566CBBA5-EE5B-0E95-8ED9-D525DB49F980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63" creationId="{21B54CBF-C834-3270-1A0F-D04215A64CC6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64" creationId="{50D2F86E-6F04-4FB4-77E8-6185D8519BC4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65" creationId="{93903E61-EBD2-1D90-22A9-A33BCF3314EF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66" creationId="{3C41D30B-E324-F2F4-BDB1-B7650468A2EB}"/>
          </ac:spMkLst>
        </pc:spChg>
        <pc:spChg chg="mod">
          <ac:chgData name="Ramos,  Lucas (BIR)" userId="0063af0a-ad9d-4ef7-a2d9-9f4b612e2d13" providerId="ADAL" clId="{3871E9C7-2C47-4A3A-8504-598A906C649D}" dt="2024-01-12T15:11:42.641" v="102"/>
          <ac:spMkLst>
            <pc:docMk/>
            <pc:sldMk cId="2964224689" sldId="2118"/>
            <ac:spMk id="367" creationId="{2246267D-072B-8EA4-4140-E880A8BC6676}"/>
          </ac:spMkLst>
        </pc:spChg>
        <pc:grpChg chg="add del mod">
          <ac:chgData name="Ramos,  Lucas (BIR)" userId="0063af0a-ad9d-4ef7-a2d9-9f4b612e2d13" providerId="ADAL" clId="{3871E9C7-2C47-4A3A-8504-598A906C649D}" dt="2024-01-12T15:11:40.188" v="100" actId="21"/>
          <ac:grpSpMkLst>
            <pc:docMk/>
            <pc:sldMk cId="2964224689" sldId="2118"/>
            <ac:grpSpMk id="2" creationId="{D9B45F97-3713-0DAB-A97D-3E9DFB3D4DA5}"/>
          </ac:grpSpMkLst>
        </pc:grpChg>
        <pc:grpChg chg="del">
          <ac:chgData name="Ramos,  Lucas (BIR)" userId="0063af0a-ad9d-4ef7-a2d9-9f4b612e2d13" providerId="ADAL" clId="{3871E9C7-2C47-4A3A-8504-598A906C649D}" dt="2024-01-12T15:11:42.146" v="101" actId="478"/>
          <ac:grpSpMkLst>
            <pc:docMk/>
            <pc:sldMk cId="2964224689" sldId="2118"/>
            <ac:grpSpMk id="4" creationId="{F8492CE6-3A3D-4358-266B-8FE5B85FFA7F}"/>
          </ac:grpSpMkLst>
        </pc:grpChg>
        <pc:grpChg chg="add mod">
          <ac:chgData name="Ramos,  Lucas (BIR)" userId="0063af0a-ad9d-4ef7-a2d9-9f4b612e2d13" providerId="ADAL" clId="{3871E9C7-2C47-4A3A-8504-598A906C649D}" dt="2024-01-12T15:11:59.270" v="103" actId="164"/>
          <ac:grpSpMkLst>
            <pc:docMk/>
            <pc:sldMk cId="2964224689" sldId="2118"/>
            <ac:grpSpMk id="248" creationId="{4E9667AB-93B6-4B4C-4C19-073AB01040F1}"/>
          </ac:grpSpMkLst>
        </pc:grpChg>
        <pc:grpChg chg="add mod">
          <ac:chgData name="Ramos,  Lucas (BIR)" userId="0063af0a-ad9d-4ef7-a2d9-9f4b612e2d13" providerId="ADAL" clId="{3871E9C7-2C47-4A3A-8504-598A906C649D}" dt="2024-01-12T15:11:59.270" v="103" actId="164"/>
          <ac:grpSpMkLst>
            <pc:docMk/>
            <pc:sldMk cId="2964224689" sldId="2118"/>
            <ac:grpSpMk id="369" creationId="{CF8674B9-A7B1-AA98-1508-7D52C3A2F7BA}"/>
          </ac:grpSpMkLst>
        </pc:grpChg>
        <pc:picChg chg="add del mod">
          <ac:chgData name="Ramos,  Lucas (BIR)" userId="0063af0a-ad9d-4ef7-a2d9-9f4b612e2d13" providerId="ADAL" clId="{3871E9C7-2C47-4A3A-8504-598A906C649D}" dt="2024-01-12T15:11:40.188" v="100" actId="21"/>
          <ac:picMkLst>
            <pc:docMk/>
            <pc:sldMk cId="2964224689" sldId="2118"/>
            <ac:picMk id="247" creationId="{421E5707-F689-F81E-3AEF-535C88D9AA10}"/>
          </ac:picMkLst>
        </pc:picChg>
        <pc:picChg chg="add mod">
          <ac:chgData name="Ramos,  Lucas (BIR)" userId="0063af0a-ad9d-4ef7-a2d9-9f4b612e2d13" providerId="ADAL" clId="{3871E9C7-2C47-4A3A-8504-598A906C649D}" dt="2024-01-12T15:11:59.270" v="103" actId="164"/>
          <ac:picMkLst>
            <pc:docMk/>
            <pc:sldMk cId="2964224689" sldId="2118"/>
            <ac:picMk id="368" creationId="{C2831111-1C6B-9403-F3D6-661B3D96FD9D}"/>
          </ac:picMkLst>
        </pc:picChg>
      </pc:sldChg>
      <pc:sldChg chg="new del">
        <pc:chgData name="Ramos,  Lucas (BIR)" userId="0063af0a-ad9d-4ef7-a2d9-9f4b612e2d13" providerId="ADAL" clId="{3871E9C7-2C47-4A3A-8504-598A906C649D}" dt="2024-01-12T15:12:09.308" v="105" actId="2696"/>
        <pc:sldMkLst>
          <pc:docMk/>
          <pc:sldMk cId="328579991" sldId="2121"/>
        </pc:sldMkLst>
      </pc:sldChg>
      <pc:sldMasterChg chg="modSldLayout">
        <pc:chgData name="Ramos,  Lucas (BIR)" userId="0063af0a-ad9d-4ef7-a2d9-9f4b612e2d13" providerId="ADAL" clId="{3871E9C7-2C47-4A3A-8504-598A906C649D}" dt="2024-01-12T15:11:20.642" v="95"/>
        <pc:sldMasterMkLst>
          <pc:docMk/>
          <pc:sldMasterMk cId="1056680579" sldId="2147483948"/>
        </pc:sldMasterMkLst>
        <pc:sldLayoutChg chg="addSp delSp modSp mod">
          <pc:chgData name="Ramos,  Lucas (BIR)" userId="0063af0a-ad9d-4ef7-a2d9-9f4b612e2d13" providerId="ADAL" clId="{3871E9C7-2C47-4A3A-8504-598A906C649D}" dt="2024-01-12T15:10:15.176" v="71"/>
          <pc:sldLayoutMkLst>
            <pc:docMk/>
            <pc:sldMasterMk cId="1056680579" sldId="2147483948"/>
            <pc:sldLayoutMk cId="0" sldId="2147483922"/>
          </pc:sldLayoutMkLst>
          <pc:grpChg chg="del">
            <ac:chgData name="Ramos,  Lucas (BIR)" userId="0063af0a-ad9d-4ef7-a2d9-9f4b612e2d13" providerId="ADAL" clId="{3871E9C7-2C47-4A3A-8504-598A906C649D}" dt="2024-01-12T15:10:14.786" v="70" actId="478"/>
            <ac:grpSpMkLst>
              <pc:docMk/>
              <pc:sldMasterMk cId="1056680579" sldId="2147483948"/>
              <pc:sldLayoutMk cId="0" sldId="2147483922"/>
              <ac:grpSpMk id="2" creationId="{5BEE93D1-0B26-5833-D419-BF36B8C37F53}"/>
            </ac:grpSpMkLst>
          </pc:grpChg>
          <pc:grpChg chg="topLvl">
            <ac:chgData name="Ramos,  Lucas (BIR)" userId="0063af0a-ad9d-4ef7-a2d9-9f4b612e2d13" providerId="ADAL" clId="{3871E9C7-2C47-4A3A-8504-598A906C649D}" dt="2024-01-12T15:10:14.786" v="70" actId="478"/>
            <ac:grpSpMkLst>
              <pc:docMk/>
              <pc:sldMasterMk cId="1056680579" sldId="2147483948"/>
              <pc:sldLayoutMk cId="0" sldId="2147483922"/>
              <ac:grpSpMk id="3" creationId="{5D20B069-973B-CA98-F41E-4B0EBA3525C0}"/>
            </ac:grpSpMkLst>
          </pc:grpChg>
          <pc:picChg chg="del topLvl">
            <ac:chgData name="Ramos,  Lucas (BIR)" userId="0063af0a-ad9d-4ef7-a2d9-9f4b612e2d13" providerId="ADAL" clId="{3871E9C7-2C47-4A3A-8504-598A906C649D}" dt="2024-01-12T15:10:14.786" v="70" actId="478"/>
            <ac:picMkLst>
              <pc:docMk/>
              <pc:sldMasterMk cId="1056680579" sldId="2147483948"/>
              <pc:sldLayoutMk cId="0" sldId="2147483922"/>
              <ac:picMk id="4" creationId="{A421E90C-9620-8F5A-1880-02D3E05C4940}"/>
            </ac:picMkLst>
          </pc:picChg>
          <pc:picChg chg="add mod">
            <ac:chgData name="Ramos,  Lucas (BIR)" userId="0063af0a-ad9d-4ef7-a2d9-9f4b612e2d13" providerId="ADAL" clId="{3871E9C7-2C47-4A3A-8504-598A906C649D}" dt="2024-01-12T15:10:15.176" v="71"/>
            <ac:picMkLst>
              <pc:docMk/>
              <pc:sldMasterMk cId="1056680579" sldId="2147483948"/>
              <pc:sldLayoutMk cId="0" sldId="2147483922"/>
              <ac:picMk id="583" creationId="{6E4823C6-6C54-964A-DCED-CD83D7E33F21}"/>
            </ac:picMkLst>
          </pc:picChg>
        </pc:sldLayoutChg>
        <pc:sldLayoutChg chg="addSp delSp modSp mod">
          <pc:chgData name="Ramos,  Lucas (BIR)" userId="0063af0a-ad9d-4ef7-a2d9-9f4b612e2d13" providerId="ADAL" clId="{3871E9C7-2C47-4A3A-8504-598A906C649D}" dt="2024-01-12T15:10:09.956" v="69"/>
          <pc:sldLayoutMkLst>
            <pc:docMk/>
            <pc:sldMasterMk cId="1056680579" sldId="2147483948"/>
            <pc:sldLayoutMk cId="0" sldId="2147483972"/>
          </pc:sldLayoutMkLst>
          <pc:grpChg chg="del">
            <ac:chgData name="Ramos,  Lucas (BIR)" userId="0063af0a-ad9d-4ef7-a2d9-9f4b612e2d13" providerId="ADAL" clId="{3871E9C7-2C47-4A3A-8504-598A906C649D}" dt="2024-01-12T15:10:09.607" v="68" actId="478"/>
            <ac:grpSpMkLst>
              <pc:docMk/>
              <pc:sldMasterMk cId="1056680579" sldId="2147483948"/>
              <pc:sldLayoutMk cId="0" sldId="2147483972"/>
              <ac:grpSpMk id="423" creationId="{75324A0B-5750-14A6-E327-86AA816D2BDF}"/>
            </ac:grpSpMkLst>
          </pc:grpChg>
          <pc:grpChg chg="topLvl">
            <ac:chgData name="Ramos,  Lucas (BIR)" userId="0063af0a-ad9d-4ef7-a2d9-9f4b612e2d13" providerId="ADAL" clId="{3871E9C7-2C47-4A3A-8504-598A906C649D}" dt="2024-01-12T15:10:09.607" v="68" actId="478"/>
            <ac:grpSpMkLst>
              <pc:docMk/>
              <pc:sldMasterMk cId="1056680579" sldId="2147483948"/>
              <pc:sldLayoutMk cId="0" sldId="2147483972"/>
              <ac:grpSpMk id="424" creationId="{40F757C5-B257-0F2B-8792-55E4652D89E6}"/>
            </ac:grpSpMkLst>
          </pc:grpChg>
          <pc:picChg chg="add mod">
            <ac:chgData name="Ramos,  Lucas (BIR)" userId="0063af0a-ad9d-4ef7-a2d9-9f4b612e2d13" providerId="ADAL" clId="{3871E9C7-2C47-4A3A-8504-598A906C649D}" dt="2024-01-12T15:10:09.956" v="69"/>
            <ac:picMkLst>
              <pc:docMk/>
              <pc:sldMasterMk cId="1056680579" sldId="2147483948"/>
              <pc:sldLayoutMk cId="0" sldId="2147483972"/>
              <ac:picMk id="2" creationId="{B6E7FCA4-DA1A-1161-4B25-0BC00C60A6BB}"/>
            </ac:picMkLst>
          </pc:picChg>
          <pc:picChg chg="del topLvl">
            <ac:chgData name="Ramos,  Lucas (BIR)" userId="0063af0a-ad9d-4ef7-a2d9-9f4b612e2d13" providerId="ADAL" clId="{3871E9C7-2C47-4A3A-8504-598A906C649D}" dt="2024-01-12T15:10:09.607" v="68" actId="478"/>
            <ac:picMkLst>
              <pc:docMk/>
              <pc:sldMasterMk cId="1056680579" sldId="2147483948"/>
              <pc:sldLayoutMk cId="0" sldId="2147483972"/>
              <ac:picMk id="425" creationId="{FEA5DAD8-209D-50C5-880B-3C126E1DA52A}"/>
            </ac:picMkLst>
          </pc:picChg>
        </pc:sldLayoutChg>
        <pc:sldLayoutChg chg="addSp delSp modSp mod">
          <pc:chgData name="Ramos,  Lucas (BIR)" userId="0063af0a-ad9d-4ef7-a2d9-9f4b612e2d13" providerId="ADAL" clId="{3871E9C7-2C47-4A3A-8504-598A906C649D}" dt="2024-01-12T15:09:55.197" v="65" actId="21"/>
          <pc:sldLayoutMkLst>
            <pc:docMk/>
            <pc:sldMasterMk cId="1056680579" sldId="2147483948"/>
            <pc:sldLayoutMk cId="1505044405" sldId="2147483973"/>
          </pc:sldLayoutMkLst>
          <pc:grpChg chg="add del">
            <ac:chgData name="Ramos,  Lucas (BIR)" userId="0063af0a-ad9d-4ef7-a2d9-9f4b612e2d13" providerId="ADAL" clId="{3871E9C7-2C47-4A3A-8504-598A906C649D}" dt="2024-01-12T15:08:23.325" v="30" actId="478"/>
            <ac:grpSpMkLst>
              <pc:docMk/>
              <pc:sldMasterMk cId="1056680579" sldId="2147483948"/>
              <pc:sldLayoutMk cId="1505044405" sldId="2147483973"/>
              <ac:grpSpMk id="5" creationId="{73DADD4C-DD94-BF28-9A50-5D55BE4D7AD4}"/>
            </ac:grpSpMkLst>
          </pc:grpChg>
          <pc:grpChg chg="topLvl">
            <ac:chgData name="Ramos,  Lucas (BIR)" userId="0063af0a-ad9d-4ef7-a2d9-9f4b612e2d13" providerId="ADAL" clId="{3871E9C7-2C47-4A3A-8504-598A906C649D}" dt="2024-01-12T15:08:23.325" v="30" actId="478"/>
            <ac:grpSpMkLst>
              <pc:docMk/>
              <pc:sldMasterMk cId="1056680579" sldId="2147483948"/>
              <pc:sldLayoutMk cId="1505044405" sldId="2147483973"/>
              <ac:grpSpMk id="1081" creationId="{74AD1932-92BA-0D46-92B7-DFE5550F526A}"/>
            </ac:grpSpMkLst>
          </pc:grpChg>
          <pc:picChg chg="add del mod">
            <ac:chgData name="Ramos,  Lucas (BIR)" userId="0063af0a-ad9d-4ef7-a2d9-9f4b612e2d13" providerId="ADAL" clId="{3871E9C7-2C47-4A3A-8504-598A906C649D}" dt="2024-01-12T15:07:33.437" v="4" actId="21"/>
            <ac:picMkLst>
              <pc:docMk/>
              <pc:sldMasterMk cId="1056680579" sldId="2147483948"/>
              <pc:sldLayoutMk cId="1505044405" sldId="2147483973"/>
              <ac:picMk id="3" creationId="{67C66F1A-B409-1A56-FF1B-A8527142E6FA}"/>
            </ac:picMkLst>
          </pc:picChg>
          <pc:picChg chg="add del topLvl">
            <ac:chgData name="Ramos,  Lucas (BIR)" userId="0063af0a-ad9d-4ef7-a2d9-9f4b612e2d13" providerId="ADAL" clId="{3871E9C7-2C47-4A3A-8504-598A906C649D}" dt="2024-01-12T15:08:23.325" v="30" actId="478"/>
            <ac:picMkLst>
              <pc:docMk/>
              <pc:sldMasterMk cId="1056680579" sldId="2147483948"/>
              <pc:sldLayoutMk cId="1505044405" sldId="2147483973"/>
              <ac:picMk id="4" creationId="{2AEA94A1-4812-1997-33A4-C3A58034FE92}"/>
            </ac:picMkLst>
          </pc:picChg>
          <pc:picChg chg="add del mod">
            <ac:chgData name="Ramos,  Lucas (BIR)" userId="0063af0a-ad9d-4ef7-a2d9-9f4b612e2d13" providerId="ADAL" clId="{3871E9C7-2C47-4A3A-8504-598A906C649D}" dt="2024-01-12T15:07:38.908" v="7" actId="21"/>
            <ac:picMkLst>
              <pc:docMk/>
              <pc:sldMasterMk cId="1056680579" sldId="2147483948"/>
              <pc:sldLayoutMk cId="1505044405" sldId="2147483973"/>
              <ac:picMk id="6" creationId="{52A8FF30-8D22-D993-4BA9-7637D0E57748}"/>
            </ac:picMkLst>
          </pc:picChg>
          <pc:picChg chg="add del mod">
            <ac:chgData name="Ramos,  Lucas (BIR)" userId="0063af0a-ad9d-4ef7-a2d9-9f4b612e2d13" providerId="ADAL" clId="{3871E9C7-2C47-4A3A-8504-598A906C649D}" dt="2024-01-12T15:07:47.089" v="10"/>
            <ac:picMkLst>
              <pc:docMk/>
              <pc:sldMasterMk cId="1056680579" sldId="2147483948"/>
              <pc:sldLayoutMk cId="1505044405" sldId="2147483973"/>
              <ac:picMk id="7" creationId="{90F57553-39E9-1F9A-637E-19A0A17B7704}"/>
            </ac:picMkLst>
          </pc:picChg>
          <pc:picChg chg="add del">
            <ac:chgData name="Ramos,  Lucas (BIR)" userId="0063af0a-ad9d-4ef7-a2d9-9f4b612e2d13" providerId="ADAL" clId="{3871E9C7-2C47-4A3A-8504-598A906C649D}" dt="2024-01-12T15:08:02.638" v="14" actId="22"/>
            <ac:picMkLst>
              <pc:docMk/>
              <pc:sldMasterMk cId="1056680579" sldId="2147483948"/>
              <pc:sldLayoutMk cId="1505044405" sldId="2147483973"/>
              <ac:picMk id="12" creationId="{8CE26C82-1F66-8664-00B1-9B94F74B9ADE}"/>
            </ac:picMkLst>
          </pc:picChg>
          <pc:picChg chg="add del mod">
            <ac:chgData name="Ramos,  Lucas (BIR)" userId="0063af0a-ad9d-4ef7-a2d9-9f4b612e2d13" providerId="ADAL" clId="{3871E9C7-2C47-4A3A-8504-598A906C649D}" dt="2024-01-12T15:08:20.926" v="29" actId="21"/>
            <ac:picMkLst>
              <pc:docMk/>
              <pc:sldMasterMk cId="1056680579" sldId="2147483948"/>
              <pc:sldLayoutMk cId="1505044405" sldId="2147483973"/>
              <ac:picMk id="18" creationId="{8AF149B1-483F-364B-6662-BB2E32A63847}"/>
            </ac:picMkLst>
          </pc:picChg>
          <pc:picChg chg="add mod">
            <ac:chgData name="Ramos,  Lucas (BIR)" userId="0063af0a-ad9d-4ef7-a2d9-9f4b612e2d13" providerId="ADAL" clId="{3871E9C7-2C47-4A3A-8504-598A906C649D}" dt="2024-01-12T15:08:23.846" v="31"/>
            <ac:picMkLst>
              <pc:docMk/>
              <pc:sldMasterMk cId="1056680579" sldId="2147483948"/>
              <pc:sldLayoutMk cId="1505044405" sldId="2147483973"/>
              <ac:picMk id="19" creationId="{62A573CF-E2D0-EE23-AE03-20F32CB2FF78}"/>
            </ac:picMkLst>
          </pc:picChg>
          <pc:picChg chg="add del mod">
            <ac:chgData name="Ramos,  Lucas (BIR)" userId="0063af0a-ad9d-4ef7-a2d9-9f4b612e2d13" providerId="ADAL" clId="{3871E9C7-2C47-4A3A-8504-598A906C649D}" dt="2024-01-12T15:09:55.197" v="65" actId="21"/>
            <ac:picMkLst>
              <pc:docMk/>
              <pc:sldMasterMk cId="1056680579" sldId="2147483948"/>
              <pc:sldLayoutMk cId="1505044405" sldId="2147483973"/>
              <ac:picMk id="20" creationId="{177210E8-9316-BB16-7ED6-FEF92A1EA936}"/>
            </ac:picMkLst>
          </pc:picChg>
        </pc:sldLayoutChg>
        <pc:sldLayoutChg chg="addSp delSp modSp mod">
          <pc:chgData name="Ramos,  Lucas (BIR)" userId="0063af0a-ad9d-4ef7-a2d9-9f4b612e2d13" providerId="ADAL" clId="{3871E9C7-2C47-4A3A-8504-598A906C649D}" dt="2024-01-12T15:08:34.315" v="35"/>
          <pc:sldLayoutMkLst>
            <pc:docMk/>
            <pc:sldMasterMk cId="1056680579" sldId="2147483948"/>
            <pc:sldLayoutMk cId="2970746953" sldId="2147483977"/>
          </pc:sldLayoutMkLst>
          <pc:grpChg chg="del">
            <ac:chgData name="Ramos,  Lucas (BIR)" userId="0063af0a-ad9d-4ef7-a2d9-9f4b612e2d13" providerId="ADAL" clId="{3871E9C7-2C47-4A3A-8504-598A906C649D}" dt="2024-01-12T15:08:33.882" v="34" actId="478"/>
            <ac:grpSpMkLst>
              <pc:docMk/>
              <pc:sldMasterMk cId="1056680579" sldId="2147483948"/>
              <pc:sldLayoutMk cId="2970746953" sldId="2147483977"/>
              <ac:grpSpMk id="2" creationId="{753BE72C-A7D7-2210-5AEE-DEDFD516EF1C}"/>
            </ac:grpSpMkLst>
          </pc:grpChg>
          <pc:grpChg chg="topLvl">
            <ac:chgData name="Ramos,  Lucas (BIR)" userId="0063af0a-ad9d-4ef7-a2d9-9f4b612e2d13" providerId="ADAL" clId="{3871E9C7-2C47-4A3A-8504-598A906C649D}" dt="2024-01-12T15:08:33.882" v="34" actId="478"/>
            <ac:grpSpMkLst>
              <pc:docMk/>
              <pc:sldMasterMk cId="1056680579" sldId="2147483948"/>
              <pc:sldLayoutMk cId="2970746953" sldId="2147483977"/>
              <ac:grpSpMk id="3" creationId="{170D7133-099E-D1D2-9391-D4C91EC3FCC3}"/>
            </ac:grpSpMkLst>
          </pc:grpChg>
          <pc:picChg chg="del topLvl">
            <ac:chgData name="Ramos,  Lucas (BIR)" userId="0063af0a-ad9d-4ef7-a2d9-9f4b612e2d13" providerId="ADAL" clId="{3871E9C7-2C47-4A3A-8504-598A906C649D}" dt="2024-01-12T15:08:33.882" v="34" actId="478"/>
            <ac:picMkLst>
              <pc:docMk/>
              <pc:sldMasterMk cId="1056680579" sldId="2147483948"/>
              <pc:sldLayoutMk cId="2970746953" sldId="2147483977"/>
              <ac:picMk id="4" creationId="{4955D452-3688-DB46-C662-712D648B0E44}"/>
            </ac:picMkLst>
          </pc:picChg>
          <pc:picChg chg="add mod">
            <ac:chgData name="Ramos,  Lucas (BIR)" userId="0063af0a-ad9d-4ef7-a2d9-9f4b612e2d13" providerId="ADAL" clId="{3871E9C7-2C47-4A3A-8504-598A906C649D}" dt="2024-01-12T15:08:34.315" v="35"/>
            <ac:picMkLst>
              <pc:docMk/>
              <pc:sldMasterMk cId="1056680579" sldId="2147483948"/>
              <pc:sldLayoutMk cId="2970746953" sldId="2147483977"/>
              <ac:picMk id="263" creationId="{C0CC2BD2-0196-2A26-F6B0-A43B5946A975}"/>
            </ac:picMkLst>
          </pc:picChg>
        </pc:sldLayoutChg>
        <pc:sldLayoutChg chg="addSp delSp modSp mod">
          <pc:chgData name="Ramos,  Lucas (BIR)" userId="0063af0a-ad9d-4ef7-a2d9-9f4b612e2d13" providerId="ADAL" clId="{3871E9C7-2C47-4A3A-8504-598A906C649D}" dt="2024-01-12T15:10:04.548" v="67"/>
          <pc:sldLayoutMkLst>
            <pc:docMk/>
            <pc:sldMasterMk cId="1056680579" sldId="2147483948"/>
            <pc:sldLayoutMk cId="728303529" sldId="2147483978"/>
          </pc:sldLayoutMkLst>
          <pc:grpChg chg="del">
            <ac:chgData name="Ramos,  Lucas (BIR)" userId="0063af0a-ad9d-4ef7-a2d9-9f4b612e2d13" providerId="ADAL" clId="{3871E9C7-2C47-4A3A-8504-598A906C649D}" dt="2024-01-12T15:10:03.895" v="66" actId="478"/>
            <ac:grpSpMkLst>
              <pc:docMk/>
              <pc:sldMasterMk cId="1056680579" sldId="2147483948"/>
              <pc:sldLayoutMk cId="728303529" sldId="2147483978"/>
              <ac:grpSpMk id="3" creationId="{61E24479-51C2-8C51-EAC1-330858D6F3E3}"/>
            </ac:grpSpMkLst>
          </pc:grpChg>
          <pc:grpChg chg="topLvl">
            <ac:chgData name="Ramos,  Lucas (BIR)" userId="0063af0a-ad9d-4ef7-a2d9-9f4b612e2d13" providerId="ADAL" clId="{3871E9C7-2C47-4A3A-8504-598A906C649D}" dt="2024-01-12T15:10:03.895" v="66" actId="478"/>
            <ac:grpSpMkLst>
              <pc:docMk/>
              <pc:sldMasterMk cId="1056680579" sldId="2147483948"/>
              <pc:sldLayoutMk cId="728303529" sldId="2147483978"/>
              <ac:grpSpMk id="558" creationId="{F407A5B3-7BD1-4649-8AAD-2EDC1F9840FE}"/>
            </ac:grpSpMkLst>
          </pc:grpChg>
          <pc:picChg chg="del topLvl">
            <ac:chgData name="Ramos,  Lucas (BIR)" userId="0063af0a-ad9d-4ef7-a2d9-9f4b612e2d13" providerId="ADAL" clId="{3871E9C7-2C47-4A3A-8504-598A906C649D}" dt="2024-01-12T15:10:03.895" v="66" actId="478"/>
            <ac:picMkLst>
              <pc:docMk/>
              <pc:sldMasterMk cId="1056680579" sldId="2147483948"/>
              <pc:sldLayoutMk cId="728303529" sldId="2147483978"/>
              <ac:picMk id="2" creationId="{3BC6FACB-994D-060C-812B-9D5552E4E125}"/>
            </ac:picMkLst>
          </pc:picChg>
          <pc:picChg chg="add del mod">
            <ac:chgData name="Ramos,  Lucas (BIR)" userId="0063af0a-ad9d-4ef7-a2d9-9f4b612e2d13" providerId="ADAL" clId="{3871E9C7-2C47-4A3A-8504-598A906C649D}" dt="2024-01-12T15:09:42.585" v="42" actId="21"/>
            <ac:picMkLst>
              <pc:docMk/>
              <pc:sldMasterMk cId="1056680579" sldId="2147483948"/>
              <pc:sldLayoutMk cId="728303529" sldId="2147483978"/>
              <ac:picMk id="5" creationId="{7874CC6F-9C46-9E53-CF4B-49DDE1E8ED32}"/>
            </ac:picMkLst>
          </pc:picChg>
          <pc:picChg chg="add mod">
            <ac:chgData name="Ramos,  Lucas (BIR)" userId="0063af0a-ad9d-4ef7-a2d9-9f4b612e2d13" providerId="ADAL" clId="{3871E9C7-2C47-4A3A-8504-598A906C649D}" dt="2024-01-12T15:10:04.548" v="67"/>
            <ac:picMkLst>
              <pc:docMk/>
              <pc:sldMasterMk cId="1056680579" sldId="2147483948"/>
              <pc:sldLayoutMk cId="728303529" sldId="2147483978"/>
              <ac:picMk id="6" creationId="{9A70E085-B13E-EA23-1F5E-E7FED6F7F67D}"/>
            </ac:picMkLst>
          </pc:picChg>
        </pc:sldLayoutChg>
        <pc:sldLayoutChg chg="addSp delSp modSp mod">
          <pc:chgData name="Ramos,  Lucas (BIR)" userId="0063af0a-ad9d-4ef7-a2d9-9f4b612e2d13" providerId="ADAL" clId="{3871E9C7-2C47-4A3A-8504-598A906C649D}" dt="2024-01-12T15:08:29.716" v="33"/>
          <pc:sldLayoutMkLst>
            <pc:docMk/>
            <pc:sldMasterMk cId="1056680579" sldId="2147483948"/>
            <pc:sldLayoutMk cId="176050488" sldId="2147483979"/>
          </pc:sldLayoutMkLst>
          <pc:grpChg chg="del">
            <ac:chgData name="Ramos,  Lucas (BIR)" userId="0063af0a-ad9d-4ef7-a2d9-9f4b612e2d13" providerId="ADAL" clId="{3871E9C7-2C47-4A3A-8504-598A906C649D}" dt="2024-01-12T15:08:29.387" v="32" actId="478"/>
            <ac:grpSpMkLst>
              <pc:docMk/>
              <pc:sldMasterMk cId="1056680579" sldId="2147483948"/>
              <pc:sldLayoutMk cId="176050488" sldId="2147483979"/>
              <ac:grpSpMk id="2" creationId="{79C151FB-3AD5-13C8-F4FE-4F6A2DF09FB0}"/>
            </ac:grpSpMkLst>
          </pc:grpChg>
          <pc:grpChg chg="topLvl">
            <ac:chgData name="Ramos,  Lucas (BIR)" userId="0063af0a-ad9d-4ef7-a2d9-9f4b612e2d13" providerId="ADAL" clId="{3871E9C7-2C47-4A3A-8504-598A906C649D}" dt="2024-01-12T15:08:29.387" v="32" actId="478"/>
            <ac:grpSpMkLst>
              <pc:docMk/>
              <pc:sldMasterMk cId="1056680579" sldId="2147483948"/>
              <pc:sldLayoutMk cId="176050488" sldId="2147483979"/>
              <ac:grpSpMk id="3" creationId="{51AD8C0F-3B48-EF12-138F-1D6E16F68A49}"/>
            </ac:grpSpMkLst>
          </pc:grpChg>
          <pc:picChg chg="del topLvl">
            <ac:chgData name="Ramos,  Lucas (BIR)" userId="0063af0a-ad9d-4ef7-a2d9-9f4b612e2d13" providerId="ADAL" clId="{3871E9C7-2C47-4A3A-8504-598A906C649D}" dt="2024-01-12T15:08:29.387" v="32" actId="478"/>
            <ac:picMkLst>
              <pc:docMk/>
              <pc:sldMasterMk cId="1056680579" sldId="2147483948"/>
              <pc:sldLayoutMk cId="176050488" sldId="2147483979"/>
              <ac:picMk id="4" creationId="{17011C6C-4B10-54E4-7C34-CFDD08CCE415}"/>
            </ac:picMkLst>
          </pc:picChg>
          <pc:picChg chg="add mod">
            <ac:chgData name="Ramos,  Lucas (BIR)" userId="0063af0a-ad9d-4ef7-a2d9-9f4b612e2d13" providerId="ADAL" clId="{3871E9C7-2C47-4A3A-8504-598A906C649D}" dt="2024-01-12T15:08:29.716" v="33"/>
            <ac:picMkLst>
              <pc:docMk/>
              <pc:sldMasterMk cId="1056680579" sldId="2147483948"/>
              <pc:sldLayoutMk cId="176050488" sldId="2147483979"/>
              <ac:picMk id="512" creationId="{F95A286E-3B67-27AF-D27A-6B65A9EC638D}"/>
            </ac:picMkLst>
          </pc:picChg>
        </pc:sldLayoutChg>
        <pc:sldLayoutChg chg="addSp delSp modSp mod">
          <pc:chgData name="Ramos,  Lucas (BIR)" userId="0063af0a-ad9d-4ef7-a2d9-9f4b612e2d13" providerId="ADAL" clId="{3871E9C7-2C47-4A3A-8504-598A906C649D}" dt="2024-01-12T15:10:20.743" v="73"/>
          <pc:sldLayoutMkLst>
            <pc:docMk/>
            <pc:sldMasterMk cId="1056680579" sldId="2147483948"/>
            <pc:sldLayoutMk cId="2991591460" sldId="2147483983"/>
          </pc:sldLayoutMkLst>
          <pc:grpChg chg="del">
            <ac:chgData name="Ramos,  Lucas (BIR)" userId="0063af0a-ad9d-4ef7-a2d9-9f4b612e2d13" providerId="ADAL" clId="{3871E9C7-2C47-4A3A-8504-598A906C649D}" dt="2024-01-12T15:10:20.379" v="72" actId="478"/>
            <ac:grpSpMkLst>
              <pc:docMk/>
              <pc:sldMasterMk cId="1056680579" sldId="2147483948"/>
              <pc:sldLayoutMk cId="2991591460" sldId="2147483983"/>
              <ac:grpSpMk id="2" creationId="{89C49449-78BF-D3DA-18BE-667E85121358}"/>
            </ac:grpSpMkLst>
          </pc:grpChg>
          <pc:grpChg chg="topLvl">
            <ac:chgData name="Ramos,  Lucas (BIR)" userId="0063af0a-ad9d-4ef7-a2d9-9f4b612e2d13" providerId="ADAL" clId="{3871E9C7-2C47-4A3A-8504-598A906C649D}" dt="2024-01-12T15:10:20.379" v="72" actId="478"/>
            <ac:grpSpMkLst>
              <pc:docMk/>
              <pc:sldMasterMk cId="1056680579" sldId="2147483948"/>
              <pc:sldLayoutMk cId="2991591460" sldId="2147483983"/>
              <ac:grpSpMk id="4" creationId="{CA025C06-BC33-CBFA-316C-A913968E9535}"/>
            </ac:grpSpMkLst>
          </pc:grpChg>
          <pc:picChg chg="del topLvl">
            <ac:chgData name="Ramos,  Lucas (BIR)" userId="0063af0a-ad9d-4ef7-a2d9-9f4b612e2d13" providerId="ADAL" clId="{3871E9C7-2C47-4A3A-8504-598A906C649D}" dt="2024-01-12T15:10:20.379" v="72" actId="478"/>
            <ac:picMkLst>
              <pc:docMk/>
              <pc:sldMasterMk cId="1056680579" sldId="2147483948"/>
              <pc:sldLayoutMk cId="2991591460" sldId="2147483983"/>
              <ac:picMk id="5" creationId="{09DB3457-B2C3-8793-A2CE-6486C1A0CCB0}"/>
            </ac:picMkLst>
          </pc:picChg>
          <pc:picChg chg="add mod">
            <ac:chgData name="Ramos,  Lucas (BIR)" userId="0063af0a-ad9d-4ef7-a2d9-9f4b612e2d13" providerId="ADAL" clId="{3871E9C7-2C47-4A3A-8504-598A906C649D}" dt="2024-01-12T15:10:20.743" v="73"/>
            <ac:picMkLst>
              <pc:docMk/>
              <pc:sldMasterMk cId="1056680579" sldId="2147483948"/>
              <pc:sldLayoutMk cId="2991591460" sldId="2147483983"/>
              <ac:picMk id="512" creationId="{710BF9D4-674D-536A-0B74-03874704D069}"/>
            </ac:picMkLst>
          </pc:picChg>
        </pc:sldLayoutChg>
        <pc:sldLayoutChg chg="addSp delSp modSp mod">
          <pc:chgData name="Ramos,  Lucas (BIR)" userId="0063af0a-ad9d-4ef7-a2d9-9f4b612e2d13" providerId="ADAL" clId="{3871E9C7-2C47-4A3A-8504-598A906C649D}" dt="2024-01-12T15:10:26.125" v="75"/>
          <pc:sldLayoutMkLst>
            <pc:docMk/>
            <pc:sldMasterMk cId="1056680579" sldId="2147483948"/>
            <pc:sldLayoutMk cId="84502067" sldId="2147483984"/>
          </pc:sldLayoutMkLst>
          <pc:grpChg chg="del">
            <ac:chgData name="Ramos,  Lucas (BIR)" userId="0063af0a-ad9d-4ef7-a2d9-9f4b612e2d13" providerId="ADAL" clId="{3871E9C7-2C47-4A3A-8504-598A906C649D}" dt="2024-01-12T15:10:25.799" v="74" actId="478"/>
            <ac:grpSpMkLst>
              <pc:docMk/>
              <pc:sldMasterMk cId="1056680579" sldId="2147483948"/>
              <pc:sldLayoutMk cId="84502067" sldId="2147483984"/>
              <ac:grpSpMk id="2" creationId="{3B97B22B-A3B5-43E0-09F4-D89035F09A4F}"/>
            </ac:grpSpMkLst>
          </pc:grpChg>
          <pc:grpChg chg="topLvl">
            <ac:chgData name="Ramos,  Lucas (BIR)" userId="0063af0a-ad9d-4ef7-a2d9-9f4b612e2d13" providerId="ADAL" clId="{3871E9C7-2C47-4A3A-8504-598A906C649D}" dt="2024-01-12T15:10:25.799" v="74" actId="478"/>
            <ac:grpSpMkLst>
              <pc:docMk/>
              <pc:sldMasterMk cId="1056680579" sldId="2147483948"/>
              <pc:sldLayoutMk cId="84502067" sldId="2147483984"/>
              <ac:grpSpMk id="3" creationId="{AF35207D-FF1B-A757-CA91-EE382A9E7BE6}"/>
            </ac:grpSpMkLst>
          </pc:grpChg>
          <pc:picChg chg="del topLvl">
            <ac:chgData name="Ramos,  Lucas (BIR)" userId="0063af0a-ad9d-4ef7-a2d9-9f4b612e2d13" providerId="ADAL" clId="{3871E9C7-2C47-4A3A-8504-598A906C649D}" dt="2024-01-12T15:10:25.799" v="74" actId="478"/>
            <ac:picMkLst>
              <pc:docMk/>
              <pc:sldMasterMk cId="1056680579" sldId="2147483948"/>
              <pc:sldLayoutMk cId="84502067" sldId="2147483984"/>
              <ac:picMk id="5" creationId="{6DBE5225-6131-6ABE-96C5-CC63D571DE19}"/>
            </ac:picMkLst>
          </pc:picChg>
          <pc:picChg chg="add mod">
            <ac:chgData name="Ramos,  Lucas (BIR)" userId="0063af0a-ad9d-4ef7-a2d9-9f4b612e2d13" providerId="ADAL" clId="{3871E9C7-2C47-4A3A-8504-598A906C649D}" dt="2024-01-12T15:10:26.125" v="75"/>
            <ac:picMkLst>
              <pc:docMk/>
              <pc:sldMasterMk cId="1056680579" sldId="2147483948"/>
              <pc:sldLayoutMk cId="84502067" sldId="2147483984"/>
              <ac:picMk id="512" creationId="{0BF9F9C6-BD5F-33FC-B197-3F849C4A1E7E}"/>
            </ac:picMkLst>
          </pc:picChg>
        </pc:sldLayoutChg>
        <pc:sldLayoutChg chg="addSp delSp modSp mod">
          <pc:chgData name="Ramos,  Lucas (BIR)" userId="0063af0a-ad9d-4ef7-a2d9-9f4b612e2d13" providerId="ADAL" clId="{3871E9C7-2C47-4A3A-8504-598A906C649D}" dt="2024-01-12T15:10:31.411" v="77"/>
          <pc:sldLayoutMkLst>
            <pc:docMk/>
            <pc:sldMasterMk cId="1056680579" sldId="2147483948"/>
            <pc:sldLayoutMk cId="879000006" sldId="2147483985"/>
          </pc:sldLayoutMkLst>
          <pc:grpChg chg="del">
            <ac:chgData name="Ramos,  Lucas (BIR)" userId="0063af0a-ad9d-4ef7-a2d9-9f4b612e2d13" providerId="ADAL" clId="{3871E9C7-2C47-4A3A-8504-598A906C649D}" dt="2024-01-12T15:10:30.985" v="76" actId="478"/>
            <ac:grpSpMkLst>
              <pc:docMk/>
              <pc:sldMasterMk cId="1056680579" sldId="2147483948"/>
              <pc:sldLayoutMk cId="879000006" sldId="2147483985"/>
              <ac:grpSpMk id="2" creationId="{208407FB-2A4A-95FF-07E7-4F54EA093BC7}"/>
            </ac:grpSpMkLst>
          </pc:grpChg>
          <pc:grpChg chg="topLvl">
            <ac:chgData name="Ramos,  Lucas (BIR)" userId="0063af0a-ad9d-4ef7-a2d9-9f4b612e2d13" providerId="ADAL" clId="{3871E9C7-2C47-4A3A-8504-598A906C649D}" dt="2024-01-12T15:10:30.985" v="76" actId="478"/>
            <ac:grpSpMkLst>
              <pc:docMk/>
              <pc:sldMasterMk cId="1056680579" sldId="2147483948"/>
              <pc:sldLayoutMk cId="879000006" sldId="2147483985"/>
              <ac:grpSpMk id="3" creationId="{4A0C5082-2578-7C8D-7F34-7A4E8E7921C0}"/>
            </ac:grpSpMkLst>
          </pc:grpChg>
          <pc:picChg chg="del topLvl">
            <ac:chgData name="Ramos,  Lucas (BIR)" userId="0063af0a-ad9d-4ef7-a2d9-9f4b612e2d13" providerId="ADAL" clId="{3871E9C7-2C47-4A3A-8504-598A906C649D}" dt="2024-01-12T15:10:30.985" v="76" actId="478"/>
            <ac:picMkLst>
              <pc:docMk/>
              <pc:sldMasterMk cId="1056680579" sldId="2147483948"/>
              <pc:sldLayoutMk cId="879000006" sldId="2147483985"/>
              <ac:picMk id="4" creationId="{D8F28B29-DBE2-3D21-7CAC-CBF1365D853C}"/>
            </ac:picMkLst>
          </pc:picChg>
          <pc:picChg chg="add mod">
            <ac:chgData name="Ramos,  Lucas (BIR)" userId="0063af0a-ad9d-4ef7-a2d9-9f4b612e2d13" providerId="ADAL" clId="{3871E9C7-2C47-4A3A-8504-598A906C649D}" dt="2024-01-12T15:10:31.411" v="77"/>
            <ac:picMkLst>
              <pc:docMk/>
              <pc:sldMasterMk cId="1056680579" sldId="2147483948"/>
              <pc:sldLayoutMk cId="879000006" sldId="2147483985"/>
              <ac:picMk id="512" creationId="{D6450C74-B5B8-57B2-433A-7C257F8EFA6A}"/>
            </ac:picMkLst>
          </pc:picChg>
        </pc:sldLayoutChg>
        <pc:sldLayoutChg chg="addSp delSp modSp mod">
          <pc:chgData name="Ramos,  Lucas (BIR)" userId="0063af0a-ad9d-4ef7-a2d9-9f4b612e2d13" providerId="ADAL" clId="{3871E9C7-2C47-4A3A-8504-598A906C649D}" dt="2024-01-12T15:11:05.663" v="89"/>
          <pc:sldLayoutMkLst>
            <pc:docMk/>
            <pc:sldMasterMk cId="1056680579" sldId="2147483948"/>
            <pc:sldLayoutMk cId="3828915762" sldId="2147483988"/>
          </pc:sldLayoutMkLst>
          <pc:grpChg chg="del">
            <ac:chgData name="Ramos,  Lucas (BIR)" userId="0063af0a-ad9d-4ef7-a2d9-9f4b612e2d13" providerId="ADAL" clId="{3871E9C7-2C47-4A3A-8504-598A906C649D}" dt="2024-01-12T15:11:05.343" v="88" actId="478"/>
            <ac:grpSpMkLst>
              <pc:docMk/>
              <pc:sldMasterMk cId="1056680579" sldId="2147483948"/>
              <pc:sldLayoutMk cId="3828915762" sldId="2147483988"/>
              <ac:grpSpMk id="2" creationId="{ED871E3F-A0BD-BBEC-3AB6-3A2291C6FE0F}"/>
            </ac:grpSpMkLst>
          </pc:grpChg>
          <pc:grpChg chg="topLvl">
            <ac:chgData name="Ramos,  Lucas (BIR)" userId="0063af0a-ad9d-4ef7-a2d9-9f4b612e2d13" providerId="ADAL" clId="{3871E9C7-2C47-4A3A-8504-598A906C649D}" dt="2024-01-12T15:11:05.343" v="88" actId="478"/>
            <ac:grpSpMkLst>
              <pc:docMk/>
              <pc:sldMasterMk cId="1056680579" sldId="2147483948"/>
              <pc:sldLayoutMk cId="3828915762" sldId="2147483988"/>
              <ac:grpSpMk id="8" creationId="{407D6BF3-1CA7-AAAE-CABC-A365D90D2ECF}"/>
            </ac:grpSpMkLst>
          </pc:grpChg>
          <pc:picChg chg="del topLvl">
            <ac:chgData name="Ramos,  Lucas (BIR)" userId="0063af0a-ad9d-4ef7-a2d9-9f4b612e2d13" providerId="ADAL" clId="{3871E9C7-2C47-4A3A-8504-598A906C649D}" dt="2024-01-12T15:11:05.343" v="88" actId="478"/>
            <ac:picMkLst>
              <pc:docMk/>
              <pc:sldMasterMk cId="1056680579" sldId="2147483948"/>
              <pc:sldLayoutMk cId="3828915762" sldId="2147483988"/>
              <ac:picMk id="9" creationId="{6D10F92C-11AE-B8AC-0A5D-03483E6256ED}"/>
            </ac:picMkLst>
          </pc:picChg>
          <pc:picChg chg="add mod">
            <ac:chgData name="Ramos,  Lucas (BIR)" userId="0063af0a-ad9d-4ef7-a2d9-9f4b612e2d13" providerId="ADAL" clId="{3871E9C7-2C47-4A3A-8504-598A906C649D}" dt="2024-01-12T15:11:05.663" v="89"/>
            <ac:picMkLst>
              <pc:docMk/>
              <pc:sldMasterMk cId="1056680579" sldId="2147483948"/>
              <pc:sldLayoutMk cId="3828915762" sldId="2147483988"/>
              <ac:picMk id="512" creationId="{EC1157FA-0F9A-E7AF-B528-0609AE561E0A}"/>
            </ac:picMkLst>
          </pc:picChg>
        </pc:sldLayoutChg>
        <pc:sldLayoutChg chg="addSp delSp modSp mod">
          <pc:chgData name="Ramos,  Lucas (BIR)" userId="0063af0a-ad9d-4ef7-a2d9-9f4b612e2d13" providerId="ADAL" clId="{3871E9C7-2C47-4A3A-8504-598A906C649D}" dt="2024-01-12T15:08:45.520" v="37"/>
          <pc:sldLayoutMkLst>
            <pc:docMk/>
            <pc:sldMasterMk cId="1056680579" sldId="2147483948"/>
            <pc:sldLayoutMk cId="3389946827" sldId="2147483989"/>
          </pc:sldLayoutMkLst>
          <pc:grpChg chg="del">
            <ac:chgData name="Ramos,  Lucas (BIR)" userId="0063af0a-ad9d-4ef7-a2d9-9f4b612e2d13" providerId="ADAL" clId="{3871E9C7-2C47-4A3A-8504-598A906C649D}" dt="2024-01-12T15:08:45.182" v="36" actId="478"/>
            <ac:grpSpMkLst>
              <pc:docMk/>
              <pc:sldMasterMk cId="1056680579" sldId="2147483948"/>
              <pc:sldLayoutMk cId="3389946827" sldId="2147483989"/>
              <ac:grpSpMk id="630" creationId="{C1C1FB00-1DE9-AB65-6652-529B59604351}"/>
            </ac:grpSpMkLst>
          </pc:grpChg>
          <pc:grpChg chg="topLvl">
            <ac:chgData name="Ramos,  Lucas (BIR)" userId="0063af0a-ad9d-4ef7-a2d9-9f4b612e2d13" providerId="ADAL" clId="{3871E9C7-2C47-4A3A-8504-598A906C649D}" dt="2024-01-12T15:08:45.182" v="36" actId="478"/>
            <ac:grpSpMkLst>
              <pc:docMk/>
              <pc:sldMasterMk cId="1056680579" sldId="2147483948"/>
              <pc:sldLayoutMk cId="3389946827" sldId="2147483989"/>
              <ac:grpSpMk id="631" creationId="{F0F7960F-4E56-40FF-48D4-81E26D741AFD}"/>
            </ac:grpSpMkLst>
          </pc:grpChg>
          <pc:picChg chg="add mod">
            <ac:chgData name="Ramos,  Lucas (BIR)" userId="0063af0a-ad9d-4ef7-a2d9-9f4b612e2d13" providerId="ADAL" clId="{3871E9C7-2C47-4A3A-8504-598A906C649D}" dt="2024-01-12T15:08:45.520" v="37"/>
            <ac:picMkLst>
              <pc:docMk/>
              <pc:sldMasterMk cId="1056680579" sldId="2147483948"/>
              <pc:sldLayoutMk cId="3389946827" sldId="2147483989"/>
              <ac:picMk id="8" creationId="{F8F1BCFE-E109-6B22-C6FE-C8B8EE5CA759}"/>
            </ac:picMkLst>
          </pc:picChg>
          <pc:picChg chg="del topLvl">
            <ac:chgData name="Ramos,  Lucas (BIR)" userId="0063af0a-ad9d-4ef7-a2d9-9f4b612e2d13" providerId="ADAL" clId="{3871E9C7-2C47-4A3A-8504-598A906C649D}" dt="2024-01-12T15:08:45.182" v="36" actId="478"/>
            <ac:picMkLst>
              <pc:docMk/>
              <pc:sldMasterMk cId="1056680579" sldId="2147483948"/>
              <pc:sldLayoutMk cId="3389946827" sldId="2147483989"/>
              <ac:picMk id="632" creationId="{3FCC2BA8-94A1-A77A-A69A-3710D8EED905}"/>
            </ac:picMkLst>
          </pc:picChg>
        </pc:sldLayoutChg>
        <pc:sldLayoutChg chg="addSp delSp modSp mod">
          <pc:chgData name="Ramos,  Lucas (BIR)" userId="0063af0a-ad9d-4ef7-a2d9-9f4b612e2d13" providerId="ADAL" clId="{3871E9C7-2C47-4A3A-8504-598A906C649D}" dt="2024-01-12T15:11:10.167" v="91"/>
          <pc:sldLayoutMkLst>
            <pc:docMk/>
            <pc:sldMasterMk cId="1056680579" sldId="2147483948"/>
            <pc:sldLayoutMk cId="1435183869" sldId="2147483991"/>
          </pc:sldLayoutMkLst>
          <pc:grpChg chg="del">
            <ac:chgData name="Ramos,  Lucas (BIR)" userId="0063af0a-ad9d-4ef7-a2d9-9f4b612e2d13" providerId="ADAL" clId="{3871E9C7-2C47-4A3A-8504-598A906C649D}" dt="2024-01-12T15:11:09.906" v="90" actId="478"/>
            <ac:grpSpMkLst>
              <pc:docMk/>
              <pc:sldMasterMk cId="1056680579" sldId="2147483948"/>
              <pc:sldLayoutMk cId="1435183869" sldId="2147483991"/>
              <ac:grpSpMk id="2" creationId="{03A83DB8-F493-6DB0-0958-254F11AD4D78}"/>
            </ac:grpSpMkLst>
          </pc:grpChg>
          <pc:grpChg chg="topLvl">
            <ac:chgData name="Ramos,  Lucas (BIR)" userId="0063af0a-ad9d-4ef7-a2d9-9f4b612e2d13" providerId="ADAL" clId="{3871E9C7-2C47-4A3A-8504-598A906C649D}" dt="2024-01-12T15:11:09.906" v="90" actId="478"/>
            <ac:grpSpMkLst>
              <pc:docMk/>
              <pc:sldMasterMk cId="1056680579" sldId="2147483948"/>
              <pc:sldLayoutMk cId="1435183869" sldId="2147483991"/>
              <ac:grpSpMk id="3" creationId="{6A20F6D4-5778-020F-D320-0FA0868D7699}"/>
            </ac:grpSpMkLst>
          </pc:grpChg>
          <pc:picChg chg="del topLvl">
            <ac:chgData name="Ramos,  Lucas (BIR)" userId="0063af0a-ad9d-4ef7-a2d9-9f4b612e2d13" providerId="ADAL" clId="{3871E9C7-2C47-4A3A-8504-598A906C649D}" dt="2024-01-12T15:11:09.906" v="90" actId="478"/>
            <ac:picMkLst>
              <pc:docMk/>
              <pc:sldMasterMk cId="1056680579" sldId="2147483948"/>
              <pc:sldLayoutMk cId="1435183869" sldId="2147483991"/>
              <ac:picMk id="4" creationId="{C5D5B981-74F3-ED2E-C77E-2FF775B522E2}"/>
            </ac:picMkLst>
          </pc:picChg>
          <pc:picChg chg="add mod">
            <ac:chgData name="Ramos,  Lucas (BIR)" userId="0063af0a-ad9d-4ef7-a2d9-9f4b612e2d13" providerId="ADAL" clId="{3871E9C7-2C47-4A3A-8504-598A906C649D}" dt="2024-01-12T15:11:10.167" v="91"/>
            <ac:picMkLst>
              <pc:docMk/>
              <pc:sldMasterMk cId="1056680579" sldId="2147483948"/>
              <pc:sldLayoutMk cId="1435183869" sldId="2147483991"/>
              <ac:picMk id="512" creationId="{36C71262-EBB0-646B-C350-95D2BB198AE2}"/>
            </ac:picMkLst>
          </pc:picChg>
        </pc:sldLayoutChg>
        <pc:sldLayoutChg chg="addSp delSp modSp mod">
          <pc:chgData name="Ramos,  Lucas (BIR)" userId="0063af0a-ad9d-4ef7-a2d9-9f4b612e2d13" providerId="ADAL" clId="{3871E9C7-2C47-4A3A-8504-598A906C649D}" dt="2024-01-12T15:11:14.839" v="93"/>
          <pc:sldLayoutMkLst>
            <pc:docMk/>
            <pc:sldMasterMk cId="1056680579" sldId="2147483948"/>
            <pc:sldLayoutMk cId="1532872859" sldId="2147483992"/>
          </pc:sldLayoutMkLst>
          <pc:grpChg chg="del">
            <ac:chgData name="Ramos,  Lucas (BIR)" userId="0063af0a-ad9d-4ef7-a2d9-9f4b612e2d13" providerId="ADAL" clId="{3871E9C7-2C47-4A3A-8504-598A906C649D}" dt="2024-01-12T15:11:14.420" v="92" actId="478"/>
            <ac:grpSpMkLst>
              <pc:docMk/>
              <pc:sldMasterMk cId="1056680579" sldId="2147483948"/>
              <pc:sldLayoutMk cId="1532872859" sldId="2147483992"/>
              <ac:grpSpMk id="2" creationId="{230E2EE4-D666-FA10-E581-CD18457D7FA5}"/>
            </ac:grpSpMkLst>
          </pc:grpChg>
          <pc:grpChg chg="topLvl">
            <ac:chgData name="Ramos,  Lucas (BIR)" userId="0063af0a-ad9d-4ef7-a2d9-9f4b612e2d13" providerId="ADAL" clId="{3871E9C7-2C47-4A3A-8504-598A906C649D}" dt="2024-01-12T15:11:14.420" v="92" actId="478"/>
            <ac:grpSpMkLst>
              <pc:docMk/>
              <pc:sldMasterMk cId="1056680579" sldId="2147483948"/>
              <pc:sldLayoutMk cId="1532872859" sldId="2147483992"/>
              <ac:grpSpMk id="3" creationId="{4BBFABF7-9524-7DAF-D6A7-2BF22031302F}"/>
            </ac:grpSpMkLst>
          </pc:grpChg>
          <pc:picChg chg="del topLvl">
            <ac:chgData name="Ramos,  Lucas (BIR)" userId="0063af0a-ad9d-4ef7-a2d9-9f4b612e2d13" providerId="ADAL" clId="{3871E9C7-2C47-4A3A-8504-598A906C649D}" dt="2024-01-12T15:11:14.420" v="92" actId="478"/>
            <ac:picMkLst>
              <pc:docMk/>
              <pc:sldMasterMk cId="1056680579" sldId="2147483948"/>
              <pc:sldLayoutMk cId="1532872859" sldId="2147483992"/>
              <ac:picMk id="5" creationId="{A086580F-F984-07A7-8FFA-C271C43DFF4A}"/>
            </ac:picMkLst>
          </pc:picChg>
          <pc:picChg chg="add mod">
            <ac:chgData name="Ramos,  Lucas (BIR)" userId="0063af0a-ad9d-4ef7-a2d9-9f4b612e2d13" providerId="ADAL" clId="{3871E9C7-2C47-4A3A-8504-598A906C649D}" dt="2024-01-12T15:11:14.839" v="93"/>
            <ac:picMkLst>
              <pc:docMk/>
              <pc:sldMasterMk cId="1056680579" sldId="2147483948"/>
              <pc:sldLayoutMk cId="1532872859" sldId="2147483992"/>
              <ac:picMk id="512" creationId="{EB53C044-7F27-B335-9FCA-EB574F9553B6}"/>
            </ac:picMkLst>
          </pc:picChg>
        </pc:sldLayoutChg>
        <pc:sldLayoutChg chg="addSp delSp modSp mod">
          <pc:chgData name="Ramos,  Lucas (BIR)" userId="0063af0a-ad9d-4ef7-a2d9-9f4b612e2d13" providerId="ADAL" clId="{3871E9C7-2C47-4A3A-8504-598A906C649D}" dt="2024-01-12T15:11:20.642" v="95"/>
          <pc:sldLayoutMkLst>
            <pc:docMk/>
            <pc:sldMasterMk cId="1056680579" sldId="2147483948"/>
            <pc:sldLayoutMk cId="3517128317" sldId="2147483993"/>
          </pc:sldLayoutMkLst>
          <pc:grpChg chg="del">
            <ac:chgData name="Ramos,  Lucas (BIR)" userId="0063af0a-ad9d-4ef7-a2d9-9f4b612e2d13" providerId="ADAL" clId="{3871E9C7-2C47-4A3A-8504-598A906C649D}" dt="2024-01-12T15:11:20.336" v="94" actId="478"/>
            <ac:grpSpMkLst>
              <pc:docMk/>
              <pc:sldMasterMk cId="1056680579" sldId="2147483948"/>
              <pc:sldLayoutMk cId="3517128317" sldId="2147483993"/>
              <ac:grpSpMk id="2" creationId="{A6011A93-6C7E-1AAD-4D1D-4A45EEF2ECEE}"/>
            </ac:grpSpMkLst>
          </pc:grpChg>
          <pc:grpChg chg="topLvl">
            <ac:chgData name="Ramos,  Lucas (BIR)" userId="0063af0a-ad9d-4ef7-a2d9-9f4b612e2d13" providerId="ADAL" clId="{3871E9C7-2C47-4A3A-8504-598A906C649D}" dt="2024-01-12T15:11:20.336" v="94" actId="478"/>
            <ac:grpSpMkLst>
              <pc:docMk/>
              <pc:sldMasterMk cId="1056680579" sldId="2147483948"/>
              <pc:sldLayoutMk cId="3517128317" sldId="2147483993"/>
              <ac:grpSpMk id="3" creationId="{F61DD559-3AA7-B2E9-763E-0562A938997E}"/>
            </ac:grpSpMkLst>
          </pc:grpChg>
          <pc:picChg chg="del topLvl">
            <ac:chgData name="Ramos,  Lucas (BIR)" userId="0063af0a-ad9d-4ef7-a2d9-9f4b612e2d13" providerId="ADAL" clId="{3871E9C7-2C47-4A3A-8504-598A906C649D}" dt="2024-01-12T15:11:20.336" v="94" actId="478"/>
            <ac:picMkLst>
              <pc:docMk/>
              <pc:sldMasterMk cId="1056680579" sldId="2147483948"/>
              <pc:sldLayoutMk cId="3517128317" sldId="2147483993"/>
              <ac:picMk id="9" creationId="{D4021E6B-3FED-5D64-EEAD-BCAAA90C5C85}"/>
            </ac:picMkLst>
          </pc:picChg>
          <pc:picChg chg="add mod">
            <ac:chgData name="Ramos,  Lucas (BIR)" userId="0063af0a-ad9d-4ef7-a2d9-9f4b612e2d13" providerId="ADAL" clId="{3871E9C7-2C47-4A3A-8504-598A906C649D}" dt="2024-01-12T15:11:20.642" v="95"/>
            <ac:picMkLst>
              <pc:docMk/>
              <pc:sldMasterMk cId="1056680579" sldId="2147483948"/>
              <pc:sldLayoutMk cId="3517128317" sldId="2147483993"/>
              <ac:picMk id="564" creationId="{82453BB9-39D8-346F-0101-7E5BDEFBA512}"/>
            </ac:picMkLst>
          </pc:picChg>
        </pc:sldLayoutChg>
        <pc:sldLayoutChg chg="addSp delSp modSp mod">
          <pc:chgData name="Ramos,  Lucas (BIR)" userId="0063af0a-ad9d-4ef7-a2d9-9f4b612e2d13" providerId="ADAL" clId="{3871E9C7-2C47-4A3A-8504-598A906C649D}" dt="2024-01-12T15:10:42.563" v="81"/>
          <pc:sldLayoutMkLst>
            <pc:docMk/>
            <pc:sldMasterMk cId="1056680579" sldId="2147483948"/>
            <pc:sldLayoutMk cId="1869013814" sldId="2147484003"/>
          </pc:sldLayoutMkLst>
          <pc:grpChg chg="del">
            <ac:chgData name="Ramos,  Lucas (BIR)" userId="0063af0a-ad9d-4ef7-a2d9-9f4b612e2d13" providerId="ADAL" clId="{3871E9C7-2C47-4A3A-8504-598A906C649D}" dt="2024-01-12T15:10:42.089" v="80" actId="478"/>
            <ac:grpSpMkLst>
              <pc:docMk/>
              <pc:sldMasterMk cId="1056680579" sldId="2147483948"/>
              <pc:sldLayoutMk cId="1869013814" sldId="2147484003"/>
              <ac:grpSpMk id="5" creationId="{707777C0-C752-9FD9-374E-D5241EC20F8D}"/>
            </ac:grpSpMkLst>
          </pc:grpChg>
          <pc:grpChg chg="topLvl">
            <ac:chgData name="Ramos,  Lucas (BIR)" userId="0063af0a-ad9d-4ef7-a2d9-9f4b612e2d13" providerId="ADAL" clId="{3871E9C7-2C47-4A3A-8504-598A906C649D}" dt="2024-01-12T15:10:42.089" v="80" actId="478"/>
            <ac:grpSpMkLst>
              <pc:docMk/>
              <pc:sldMasterMk cId="1056680579" sldId="2147483948"/>
              <pc:sldLayoutMk cId="1869013814" sldId="2147484003"/>
              <ac:grpSpMk id="6" creationId="{B4ACA6AA-3FA5-902B-B889-7332195330F2}"/>
            </ac:grpSpMkLst>
          </pc:grpChg>
          <pc:picChg chg="del topLvl">
            <ac:chgData name="Ramos,  Lucas (BIR)" userId="0063af0a-ad9d-4ef7-a2d9-9f4b612e2d13" providerId="ADAL" clId="{3871E9C7-2C47-4A3A-8504-598A906C649D}" dt="2024-01-12T15:10:42.089" v="80" actId="478"/>
            <ac:picMkLst>
              <pc:docMk/>
              <pc:sldMasterMk cId="1056680579" sldId="2147483948"/>
              <pc:sldLayoutMk cId="1869013814" sldId="2147484003"/>
              <ac:picMk id="7" creationId="{BDD4428D-BC8D-438D-E53C-0F9970B8C263}"/>
            </ac:picMkLst>
          </pc:picChg>
          <pc:picChg chg="add mod">
            <ac:chgData name="Ramos,  Lucas (BIR)" userId="0063af0a-ad9d-4ef7-a2d9-9f4b612e2d13" providerId="ADAL" clId="{3871E9C7-2C47-4A3A-8504-598A906C649D}" dt="2024-01-12T15:10:42.563" v="81"/>
            <ac:picMkLst>
              <pc:docMk/>
              <pc:sldMasterMk cId="1056680579" sldId="2147483948"/>
              <pc:sldLayoutMk cId="1869013814" sldId="2147484003"/>
              <ac:picMk id="512" creationId="{55622396-70AA-9B73-CAE4-9BA690AF8FB8}"/>
            </ac:picMkLst>
          </pc:picChg>
        </pc:sldLayoutChg>
        <pc:sldLayoutChg chg="addSp delSp modSp mod">
          <pc:chgData name="Ramos,  Lucas (BIR)" userId="0063af0a-ad9d-4ef7-a2d9-9f4b612e2d13" providerId="ADAL" clId="{3871E9C7-2C47-4A3A-8504-598A906C649D}" dt="2024-01-12T15:10:37.473" v="79"/>
          <pc:sldLayoutMkLst>
            <pc:docMk/>
            <pc:sldMasterMk cId="1056680579" sldId="2147483948"/>
            <pc:sldLayoutMk cId="1798708798" sldId="2147484004"/>
          </pc:sldLayoutMkLst>
          <pc:grpChg chg="del">
            <ac:chgData name="Ramos,  Lucas (BIR)" userId="0063af0a-ad9d-4ef7-a2d9-9f4b612e2d13" providerId="ADAL" clId="{3871E9C7-2C47-4A3A-8504-598A906C649D}" dt="2024-01-12T15:10:37.143" v="78" actId="478"/>
            <ac:grpSpMkLst>
              <pc:docMk/>
              <pc:sldMasterMk cId="1056680579" sldId="2147483948"/>
              <pc:sldLayoutMk cId="1798708798" sldId="2147484004"/>
              <ac:grpSpMk id="5" creationId="{DCE7D124-09E0-F39C-321F-CE0531C26781}"/>
            </ac:grpSpMkLst>
          </pc:grpChg>
          <pc:grpChg chg="topLvl">
            <ac:chgData name="Ramos,  Lucas (BIR)" userId="0063af0a-ad9d-4ef7-a2d9-9f4b612e2d13" providerId="ADAL" clId="{3871E9C7-2C47-4A3A-8504-598A906C649D}" dt="2024-01-12T15:10:37.143" v="78" actId="478"/>
            <ac:grpSpMkLst>
              <pc:docMk/>
              <pc:sldMasterMk cId="1056680579" sldId="2147483948"/>
              <pc:sldLayoutMk cId="1798708798" sldId="2147484004"/>
              <ac:grpSpMk id="6" creationId="{51D6B75F-0625-203E-7B0C-E7B01EBB8274}"/>
            </ac:grpSpMkLst>
          </pc:grpChg>
          <pc:picChg chg="del topLvl">
            <ac:chgData name="Ramos,  Lucas (BIR)" userId="0063af0a-ad9d-4ef7-a2d9-9f4b612e2d13" providerId="ADAL" clId="{3871E9C7-2C47-4A3A-8504-598A906C649D}" dt="2024-01-12T15:10:37.143" v="78" actId="478"/>
            <ac:picMkLst>
              <pc:docMk/>
              <pc:sldMasterMk cId="1056680579" sldId="2147483948"/>
              <pc:sldLayoutMk cId="1798708798" sldId="2147484004"/>
              <ac:picMk id="7" creationId="{DAA86E90-4A09-E89B-87B0-1DF417483A72}"/>
            </ac:picMkLst>
          </pc:picChg>
          <pc:picChg chg="add mod">
            <ac:chgData name="Ramos,  Lucas (BIR)" userId="0063af0a-ad9d-4ef7-a2d9-9f4b612e2d13" providerId="ADAL" clId="{3871E9C7-2C47-4A3A-8504-598A906C649D}" dt="2024-01-12T15:10:37.473" v="79"/>
            <ac:picMkLst>
              <pc:docMk/>
              <pc:sldMasterMk cId="1056680579" sldId="2147483948"/>
              <pc:sldLayoutMk cId="1798708798" sldId="2147484004"/>
              <ac:picMk id="512" creationId="{D2F00419-D551-B834-6AA0-B04226747E33}"/>
            </ac:picMkLst>
          </pc:picChg>
        </pc:sldLayoutChg>
        <pc:sldLayoutChg chg="addSp delSp modSp mod">
          <pc:chgData name="Ramos,  Lucas (BIR)" userId="0063af0a-ad9d-4ef7-a2d9-9f4b612e2d13" providerId="ADAL" clId="{3871E9C7-2C47-4A3A-8504-598A906C649D}" dt="2024-01-12T15:10:48.049" v="83"/>
          <pc:sldLayoutMkLst>
            <pc:docMk/>
            <pc:sldMasterMk cId="1056680579" sldId="2147483948"/>
            <pc:sldLayoutMk cId="2024186208" sldId="2147484005"/>
          </pc:sldLayoutMkLst>
          <pc:grpChg chg="del">
            <ac:chgData name="Ramos,  Lucas (BIR)" userId="0063af0a-ad9d-4ef7-a2d9-9f4b612e2d13" providerId="ADAL" clId="{3871E9C7-2C47-4A3A-8504-598A906C649D}" dt="2024-01-12T15:10:47.627" v="82" actId="478"/>
            <ac:grpSpMkLst>
              <pc:docMk/>
              <pc:sldMasterMk cId="1056680579" sldId="2147483948"/>
              <pc:sldLayoutMk cId="2024186208" sldId="2147484005"/>
              <ac:grpSpMk id="5" creationId="{8F4A2D31-13B4-4B14-6C55-C4D38D6770D5}"/>
            </ac:grpSpMkLst>
          </pc:grpChg>
          <pc:grpChg chg="topLvl">
            <ac:chgData name="Ramos,  Lucas (BIR)" userId="0063af0a-ad9d-4ef7-a2d9-9f4b612e2d13" providerId="ADAL" clId="{3871E9C7-2C47-4A3A-8504-598A906C649D}" dt="2024-01-12T15:10:47.627" v="82" actId="478"/>
            <ac:grpSpMkLst>
              <pc:docMk/>
              <pc:sldMasterMk cId="1056680579" sldId="2147483948"/>
              <pc:sldLayoutMk cId="2024186208" sldId="2147484005"/>
              <ac:grpSpMk id="6" creationId="{19423730-0781-2680-1363-05998488B588}"/>
            </ac:grpSpMkLst>
          </pc:grpChg>
          <pc:picChg chg="del topLvl">
            <ac:chgData name="Ramos,  Lucas (BIR)" userId="0063af0a-ad9d-4ef7-a2d9-9f4b612e2d13" providerId="ADAL" clId="{3871E9C7-2C47-4A3A-8504-598A906C649D}" dt="2024-01-12T15:10:47.627" v="82" actId="478"/>
            <ac:picMkLst>
              <pc:docMk/>
              <pc:sldMasterMk cId="1056680579" sldId="2147483948"/>
              <pc:sldLayoutMk cId="2024186208" sldId="2147484005"/>
              <ac:picMk id="7" creationId="{077D0012-206E-03AE-C75D-FA0286735AA6}"/>
            </ac:picMkLst>
          </pc:picChg>
          <pc:picChg chg="add mod">
            <ac:chgData name="Ramos,  Lucas (BIR)" userId="0063af0a-ad9d-4ef7-a2d9-9f4b612e2d13" providerId="ADAL" clId="{3871E9C7-2C47-4A3A-8504-598A906C649D}" dt="2024-01-12T15:10:48.049" v="83"/>
            <ac:picMkLst>
              <pc:docMk/>
              <pc:sldMasterMk cId="1056680579" sldId="2147483948"/>
              <pc:sldLayoutMk cId="2024186208" sldId="2147484005"/>
              <ac:picMk id="512" creationId="{566A2547-0705-6B37-0041-4ABF9EC44E38}"/>
            </ac:picMkLst>
          </pc:picChg>
        </pc:sldLayoutChg>
        <pc:sldLayoutChg chg="addSp delSp modSp mod">
          <pc:chgData name="Ramos,  Lucas (BIR)" userId="0063af0a-ad9d-4ef7-a2d9-9f4b612e2d13" providerId="ADAL" clId="{3871E9C7-2C47-4A3A-8504-598A906C649D}" dt="2024-01-12T15:10:54.167" v="85"/>
          <pc:sldLayoutMkLst>
            <pc:docMk/>
            <pc:sldMasterMk cId="1056680579" sldId="2147483948"/>
            <pc:sldLayoutMk cId="1568558881" sldId="2147484006"/>
          </pc:sldLayoutMkLst>
          <pc:grpChg chg="del">
            <ac:chgData name="Ramos,  Lucas (BIR)" userId="0063af0a-ad9d-4ef7-a2d9-9f4b612e2d13" providerId="ADAL" clId="{3871E9C7-2C47-4A3A-8504-598A906C649D}" dt="2024-01-12T15:10:53.829" v="84" actId="478"/>
            <ac:grpSpMkLst>
              <pc:docMk/>
              <pc:sldMasterMk cId="1056680579" sldId="2147483948"/>
              <pc:sldLayoutMk cId="1568558881" sldId="2147484006"/>
              <ac:grpSpMk id="4" creationId="{5DEF21FB-FD03-316C-CADF-7CDFCCE9419B}"/>
            </ac:grpSpMkLst>
          </pc:grpChg>
          <pc:grpChg chg="topLvl">
            <ac:chgData name="Ramos,  Lucas (BIR)" userId="0063af0a-ad9d-4ef7-a2d9-9f4b612e2d13" providerId="ADAL" clId="{3871E9C7-2C47-4A3A-8504-598A906C649D}" dt="2024-01-12T15:10:53.829" v="84" actId="478"/>
            <ac:grpSpMkLst>
              <pc:docMk/>
              <pc:sldMasterMk cId="1056680579" sldId="2147483948"/>
              <pc:sldLayoutMk cId="1568558881" sldId="2147484006"/>
              <ac:grpSpMk id="5" creationId="{09E51EC8-791C-2A9D-3F93-AAF773D77819}"/>
            </ac:grpSpMkLst>
          </pc:grpChg>
          <pc:picChg chg="del topLvl">
            <ac:chgData name="Ramos,  Lucas (BIR)" userId="0063af0a-ad9d-4ef7-a2d9-9f4b612e2d13" providerId="ADAL" clId="{3871E9C7-2C47-4A3A-8504-598A906C649D}" dt="2024-01-12T15:10:53.829" v="84" actId="478"/>
            <ac:picMkLst>
              <pc:docMk/>
              <pc:sldMasterMk cId="1056680579" sldId="2147483948"/>
              <pc:sldLayoutMk cId="1568558881" sldId="2147484006"/>
              <ac:picMk id="6" creationId="{C590030F-A623-53E5-2419-D4A892125D41}"/>
            </ac:picMkLst>
          </pc:picChg>
          <pc:picChg chg="add mod">
            <ac:chgData name="Ramos,  Lucas (BIR)" userId="0063af0a-ad9d-4ef7-a2d9-9f4b612e2d13" providerId="ADAL" clId="{3871E9C7-2C47-4A3A-8504-598A906C649D}" dt="2024-01-12T15:10:54.167" v="85"/>
            <ac:picMkLst>
              <pc:docMk/>
              <pc:sldMasterMk cId="1056680579" sldId="2147483948"/>
              <pc:sldLayoutMk cId="1568558881" sldId="2147484006"/>
              <ac:picMk id="512" creationId="{1347129B-8861-2F6E-DB39-458FF8AFEB42}"/>
            </ac:picMkLst>
          </pc:picChg>
        </pc:sldLayoutChg>
        <pc:sldLayoutChg chg="addSp delSp modSp mod">
          <pc:chgData name="Ramos,  Lucas (BIR)" userId="0063af0a-ad9d-4ef7-a2d9-9f4b612e2d13" providerId="ADAL" clId="{3871E9C7-2C47-4A3A-8504-598A906C649D}" dt="2024-01-12T15:10:59.362" v="87"/>
          <pc:sldLayoutMkLst>
            <pc:docMk/>
            <pc:sldMasterMk cId="1056680579" sldId="2147483948"/>
            <pc:sldLayoutMk cId="4048273693" sldId="2147484007"/>
          </pc:sldLayoutMkLst>
          <pc:grpChg chg="del">
            <ac:chgData name="Ramos,  Lucas (BIR)" userId="0063af0a-ad9d-4ef7-a2d9-9f4b612e2d13" providerId="ADAL" clId="{3871E9C7-2C47-4A3A-8504-598A906C649D}" dt="2024-01-12T15:10:59.054" v="86" actId="478"/>
            <ac:grpSpMkLst>
              <pc:docMk/>
              <pc:sldMasterMk cId="1056680579" sldId="2147483948"/>
              <pc:sldLayoutMk cId="4048273693" sldId="2147484007"/>
              <ac:grpSpMk id="4" creationId="{BB4457C4-A996-217C-C25A-DCA9CDABE893}"/>
            </ac:grpSpMkLst>
          </pc:grpChg>
          <pc:grpChg chg="topLvl">
            <ac:chgData name="Ramos,  Lucas (BIR)" userId="0063af0a-ad9d-4ef7-a2d9-9f4b612e2d13" providerId="ADAL" clId="{3871E9C7-2C47-4A3A-8504-598A906C649D}" dt="2024-01-12T15:10:59.054" v="86" actId="478"/>
            <ac:grpSpMkLst>
              <pc:docMk/>
              <pc:sldMasterMk cId="1056680579" sldId="2147483948"/>
              <pc:sldLayoutMk cId="4048273693" sldId="2147484007"/>
              <ac:grpSpMk id="5" creationId="{6F890887-F837-AEBE-A4AE-4A5C8F79BBA9}"/>
            </ac:grpSpMkLst>
          </pc:grpChg>
          <pc:picChg chg="del topLvl">
            <ac:chgData name="Ramos,  Lucas (BIR)" userId="0063af0a-ad9d-4ef7-a2d9-9f4b612e2d13" providerId="ADAL" clId="{3871E9C7-2C47-4A3A-8504-598A906C649D}" dt="2024-01-12T15:10:59.054" v="86" actId="478"/>
            <ac:picMkLst>
              <pc:docMk/>
              <pc:sldMasterMk cId="1056680579" sldId="2147483948"/>
              <pc:sldLayoutMk cId="4048273693" sldId="2147484007"/>
              <ac:picMk id="6" creationId="{648B9A20-7002-9882-6529-700AF1A667A7}"/>
            </ac:picMkLst>
          </pc:picChg>
          <pc:picChg chg="add mod">
            <ac:chgData name="Ramos,  Lucas (BIR)" userId="0063af0a-ad9d-4ef7-a2d9-9f4b612e2d13" providerId="ADAL" clId="{3871E9C7-2C47-4A3A-8504-598A906C649D}" dt="2024-01-12T15:10:59.362" v="87"/>
            <ac:picMkLst>
              <pc:docMk/>
              <pc:sldMasterMk cId="1056680579" sldId="2147483948"/>
              <pc:sldLayoutMk cId="4048273693" sldId="2147484007"/>
              <ac:picMk id="512" creationId="{D0C6A47A-7677-EB19-3DE2-0A58E5D394B8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2AB10-306E-2B4F-83F7-A43C3DB6664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0F48F-EA91-B243-9F32-066846B803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18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1pPr>
    <a:lvl2pPr marL="457109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2pPr>
    <a:lvl3pPr marL="914217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3pPr>
    <a:lvl4pPr marL="1371326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4pPr>
    <a:lvl5pPr marL="1828434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5pPr>
    <a:lvl6pPr marL="2285543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19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1888999-9356-1B44-8BFC-C827CDB680CD}"/>
              </a:ext>
            </a:extLst>
          </p:cNvPr>
          <p:cNvSpPr/>
          <p:nvPr userDrawn="1"/>
        </p:nvSpPr>
        <p:spPr>
          <a:xfrm>
            <a:off x="-989523" y="967153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9D049B5-344E-3946-9D92-0E6D3E9A7908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18473F-A264-B745-B9EF-AED3661C3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A7C0AC-C926-8A41-B335-961DBDD69E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30268-5583-6349-81C9-2F2F8DD0F2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046D452-F9C2-8344-8F72-8FC293550F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A275-254E-6346-B053-A6E5F000FB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0BB99-BE1A-0D43-9492-CDDF98573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3508" y="6356350"/>
            <a:ext cx="5802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CAD20-5CFD-2445-A987-AA5ED324F3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93DB25-6C27-E14D-A948-1BD518F075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02D48C-0AF9-564E-8DD8-A13FFF68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13D70AF-4CDA-5E4A-952D-C876423C0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1B1FDA-696C-384E-9B38-39EBBBFE1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DB2A15-80EF-4541-BDCA-B92B31EB56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B97628-81D6-D047-B30D-19893CDCEA4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3" name="Group 557">
            <a:extLst>
              <a:ext uri="{FF2B5EF4-FFF2-40B4-BE49-F238E27FC236}">
                <a16:creationId xmlns:a16="http://schemas.microsoft.com/office/drawing/2014/main" id="{5D20B069-973B-CA98-F41E-4B0EBA3525C0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6" name="Freeform 264">
              <a:extLst>
                <a:ext uri="{FF2B5EF4-FFF2-40B4-BE49-F238E27FC236}">
                  <a16:creationId xmlns:a16="http://schemas.microsoft.com/office/drawing/2014/main" id="{C6555923-E408-27D0-960F-A6E6F06E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" name="Freeform 265">
              <a:extLst>
                <a:ext uri="{FF2B5EF4-FFF2-40B4-BE49-F238E27FC236}">
                  <a16:creationId xmlns:a16="http://schemas.microsoft.com/office/drawing/2014/main" id="{01AD3B8B-8EE7-1249-3959-B8C266D35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8" name="Freeform 266">
              <a:extLst>
                <a:ext uri="{FF2B5EF4-FFF2-40B4-BE49-F238E27FC236}">
                  <a16:creationId xmlns:a16="http://schemas.microsoft.com/office/drawing/2014/main" id="{BC78D4CB-CEB0-9126-73D6-B37B6E1D4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9" name="Freeform 267">
              <a:extLst>
                <a:ext uri="{FF2B5EF4-FFF2-40B4-BE49-F238E27FC236}">
                  <a16:creationId xmlns:a16="http://schemas.microsoft.com/office/drawing/2014/main" id="{789DCD18-46CD-A83E-D2B0-E16E26E82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" name="Freeform 268">
              <a:extLst>
                <a:ext uri="{FF2B5EF4-FFF2-40B4-BE49-F238E27FC236}">
                  <a16:creationId xmlns:a16="http://schemas.microsoft.com/office/drawing/2014/main" id="{994AD697-5777-68F3-AC06-FDC3D0707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" name="Freeform 269">
              <a:extLst>
                <a:ext uri="{FF2B5EF4-FFF2-40B4-BE49-F238E27FC236}">
                  <a16:creationId xmlns:a16="http://schemas.microsoft.com/office/drawing/2014/main" id="{F0900D2B-6250-9915-5ECD-D5307A8F3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0">
              <a:extLst>
                <a:ext uri="{FF2B5EF4-FFF2-40B4-BE49-F238E27FC236}">
                  <a16:creationId xmlns:a16="http://schemas.microsoft.com/office/drawing/2014/main" id="{B4086C55-242F-B79B-C710-76DC95805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1">
              <a:extLst>
                <a:ext uri="{FF2B5EF4-FFF2-40B4-BE49-F238E27FC236}">
                  <a16:creationId xmlns:a16="http://schemas.microsoft.com/office/drawing/2014/main" id="{896FBDC4-D422-A33E-7DAE-ADF30EB7E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2">
              <a:extLst>
                <a:ext uri="{FF2B5EF4-FFF2-40B4-BE49-F238E27FC236}">
                  <a16:creationId xmlns:a16="http://schemas.microsoft.com/office/drawing/2014/main" id="{9A4E125D-872E-C375-A528-4ADBAADEB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3">
              <a:extLst>
                <a:ext uri="{FF2B5EF4-FFF2-40B4-BE49-F238E27FC236}">
                  <a16:creationId xmlns:a16="http://schemas.microsoft.com/office/drawing/2014/main" id="{00A0CB5A-E92D-3662-32C7-FFEFEA395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4">
              <a:extLst>
                <a:ext uri="{FF2B5EF4-FFF2-40B4-BE49-F238E27FC236}">
                  <a16:creationId xmlns:a16="http://schemas.microsoft.com/office/drawing/2014/main" id="{DB0C370B-4CB9-8F82-BFA3-39E6DB4F8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5">
              <a:extLst>
                <a:ext uri="{FF2B5EF4-FFF2-40B4-BE49-F238E27FC236}">
                  <a16:creationId xmlns:a16="http://schemas.microsoft.com/office/drawing/2014/main" id="{66D136D0-0AD9-15EE-7597-8ED239961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76">
              <a:extLst>
                <a:ext uri="{FF2B5EF4-FFF2-40B4-BE49-F238E27FC236}">
                  <a16:creationId xmlns:a16="http://schemas.microsoft.com/office/drawing/2014/main" id="{2EB5A50E-EAF1-8094-F168-82B2897D3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77">
              <a:extLst>
                <a:ext uri="{FF2B5EF4-FFF2-40B4-BE49-F238E27FC236}">
                  <a16:creationId xmlns:a16="http://schemas.microsoft.com/office/drawing/2014/main" id="{111B4785-D8F9-ED13-6E9C-CC6F8DAED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78">
              <a:extLst>
                <a:ext uri="{FF2B5EF4-FFF2-40B4-BE49-F238E27FC236}">
                  <a16:creationId xmlns:a16="http://schemas.microsoft.com/office/drawing/2014/main" id="{300BD929-6C75-6D2A-7B43-1817CD4E2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79">
              <a:extLst>
                <a:ext uri="{FF2B5EF4-FFF2-40B4-BE49-F238E27FC236}">
                  <a16:creationId xmlns:a16="http://schemas.microsoft.com/office/drawing/2014/main" id="{8EFC34DE-075A-FC4F-C04F-8B3AB15A0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0">
              <a:extLst>
                <a:ext uri="{FF2B5EF4-FFF2-40B4-BE49-F238E27FC236}">
                  <a16:creationId xmlns:a16="http://schemas.microsoft.com/office/drawing/2014/main" id="{DA80271E-3513-54BB-4B73-BF204D2B5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1">
              <a:extLst>
                <a:ext uri="{FF2B5EF4-FFF2-40B4-BE49-F238E27FC236}">
                  <a16:creationId xmlns:a16="http://schemas.microsoft.com/office/drawing/2014/main" id="{B0BA9F20-ABC7-6013-A2FC-9E7723E0D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2">
              <a:extLst>
                <a:ext uri="{FF2B5EF4-FFF2-40B4-BE49-F238E27FC236}">
                  <a16:creationId xmlns:a16="http://schemas.microsoft.com/office/drawing/2014/main" id="{459E9171-17E7-847A-1CD1-22291C8B5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3">
              <a:extLst>
                <a:ext uri="{FF2B5EF4-FFF2-40B4-BE49-F238E27FC236}">
                  <a16:creationId xmlns:a16="http://schemas.microsoft.com/office/drawing/2014/main" id="{0D1AA074-F46C-50B5-C8E4-19C558DD0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4">
              <a:extLst>
                <a:ext uri="{FF2B5EF4-FFF2-40B4-BE49-F238E27FC236}">
                  <a16:creationId xmlns:a16="http://schemas.microsoft.com/office/drawing/2014/main" id="{9234F9D7-9D9B-2166-E2B7-6CCB00A2A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5">
              <a:extLst>
                <a:ext uri="{FF2B5EF4-FFF2-40B4-BE49-F238E27FC236}">
                  <a16:creationId xmlns:a16="http://schemas.microsoft.com/office/drawing/2014/main" id="{0ACD9A1C-9B10-9A2D-4710-96D97099F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86">
              <a:extLst>
                <a:ext uri="{FF2B5EF4-FFF2-40B4-BE49-F238E27FC236}">
                  <a16:creationId xmlns:a16="http://schemas.microsoft.com/office/drawing/2014/main" id="{5C3801FA-415F-144E-E4E0-C81AE92A9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87">
              <a:extLst>
                <a:ext uri="{FF2B5EF4-FFF2-40B4-BE49-F238E27FC236}">
                  <a16:creationId xmlns:a16="http://schemas.microsoft.com/office/drawing/2014/main" id="{F44E13FD-808A-5BF3-D04E-5CD43FA3D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88">
              <a:extLst>
                <a:ext uri="{FF2B5EF4-FFF2-40B4-BE49-F238E27FC236}">
                  <a16:creationId xmlns:a16="http://schemas.microsoft.com/office/drawing/2014/main" id="{A22B81A8-D090-0CC4-E151-C2ABE8583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89">
              <a:extLst>
                <a:ext uri="{FF2B5EF4-FFF2-40B4-BE49-F238E27FC236}">
                  <a16:creationId xmlns:a16="http://schemas.microsoft.com/office/drawing/2014/main" id="{4A0CB99F-4597-CB49-3863-10CA185FC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0">
              <a:extLst>
                <a:ext uri="{FF2B5EF4-FFF2-40B4-BE49-F238E27FC236}">
                  <a16:creationId xmlns:a16="http://schemas.microsoft.com/office/drawing/2014/main" id="{7D3FE02F-AC2C-53D9-0D3C-D34D2573F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1">
              <a:extLst>
                <a:ext uri="{FF2B5EF4-FFF2-40B4-BE49-F238E27FC236}">
                  <a16:creationId xmlns:a16="http://schemas.microsoft.com/office/drawing/2014/main" id="{7F707382-4401-4D56-5932-CA986B9D0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2">
              <a:extLst>
                <a:ext uri="{FF2B5EF4-FFF2-40B4-BE49-F238E27FC236}">
                  <a16:creationId xmlns:a16="http://schemas.microsoft.com/office/drawing/2014/main" id="{024BCD6A-B1BD-4DBE-DFBF-8803B0356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3">
              <a:extLst>
                <a:ext uri="{FF2B5EF4-FFF2-40B4-BE49-F238E27FC236}">
                  <a16:creationId xmlns:a16="http://schemas.microsoft.com/office/drawing/2014/main" id="{1F1DE79A-011D-2AF9-82D9-C8F9797F0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4">
              <a:extLst>
                <a:ext uri="{FF2B5EF4-FFF2-40B4-BE49-F238E27FC236}">
                  <a16:creationId xmlns:a16="http://schemas.microsoft.com/office/drawing/2014/main" id="{5CEAF03A-616D-5151-E456-B14D6397F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5">
              <a:extLst>
                <a:ext uri="{FF2B5EF4-FFF2-40B4-BE49-F238E27FC236}">
                  <a16:creationId xmlns:a16="http://schemas.microsoft.com/office/drawing/2014/main" id="{F7F27FB7-14C5-F365-5624-C9722EE83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296">
              <a:extLst>
                <a:ext uri="{FF2B5EF4-FFF2-40B4-BE49-F238E27FC236}">
                  <a16:creationId xmlns:a16="http://schemas.microsoft.com/office/drawing/2014/main" id="{2C310149-0E76-BEED-C8FD-A8B940A6D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297">
              <a:extLst>
                <a:ext uri="{FF2B5EF4-FFF2-40B4-BE49-F238E27FC236}">
                  <a16:creationId xmlns:a16="http://schemas.microsoft.com/office/drawing/2014/main" id="{2C71E4E4-F276-D6FE-BF93-DC3BB7A2E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298">
              <a:extLst>
                <a:ext uri="{FF2B5EF4-FFF2-40B4-BE49-F238E27FC236}">
                  <a16:creationId xmlns:a16="http://schemas.microsoft.com/office/drawing/2014/main" id="{ACB451BF-31E9-B8B0-53C4-FB9ACF782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299">
              <a:extLst>
                <a:ext uri="{FF2B5EF4-FFF2-40B4-BE49-F238E27FC236}">
                  <a16:creationId xmlns:a16="http://schemas.microsoft.com/office/drawing/2014/main" id="{E8A272A4-F12B-930B-552D-851786066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0">
              <a:extLst>
                <a:ext uri="{FF2B5EF4-FFF2-40B4-BE49-F238E27FC236}">
                  <a16:creationId xmlns:a16="http://schemas.microsoft.com/office/drawing/2014/main" id="{49FD4204-F4A7-8C67-7926-C5F196E77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1">
              <a:extLst>
                <a:ext uri="{FF2B5EF4-FFF2-40B4-BE49-F238E27FC236}">
                  <a16:creationId xmlns:a16="http://schemas.microsoft.com/office/drawing/2014/main" id="{124102BF-8916-FE29-7DAF-8A7A9394A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2">
              <a:extLst>
                <a:ext uri="{FF2B5EF4-FFF2-40B4-BE49-F238E27FC236}">
                  <a16:creationId xmlns:a16="http://schemas.microsoft.com/office/drawing/2014/main" id="{30D66F2B-9D1C-2114-7045-A54C981A9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3">
              <a:extLst>
                <a:ext uri="{FF2B5EF4-FFF2-40B4-BE49-F238E27FC236}">
                  <a16:creationId xmlns:a16="http://schemas.microsoft.com/office/drawing/2014/main" id="{900D442A-3DB3-AB95-5B2D-BC7C33AD3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4">
              <a:extLst>
                <a:ext uri="{FF2B5EF4-FFF2-40B4-BE49-F238E27FC236}">
                  <a16:creationId xmlns:a16="http://schemas.microsoft.com/office/drawing/2014/main" id="{F930ED05-03F4-D57B-6CF6-112DA6E7E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5">
              <a:extLst>
                <a:ext uri="{FF2B5EF4-FFF2-40B4-BE49-F238E27FC236}">
                  <a16:creationId xmlns:a16="http://schemas.microsoft.com/office/drawing/2014/main" id="{AC5A4E6A-4B07-E2FD-2AB0-481BD4D09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06">
              <a:extLst>
                <a:ext uri="{FF2B5EF4-FFF2-40B4-BE49-F238E27FC236}">
                  <a16:creationId xmlns:a16="http://schemas.microsoft.com/office/drawing/2014/main" id="{D36ABD62-0060-B624-66E3-96C32F7AA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07">
              <a:extLst>
                <a:ext uri="{FF2B5EF4-FFF2-40B4-BE49-F238E27FC236}">
                  <a16:creationId xmlns:a16="http://schemas.microsoft.com/office/drawing/2014/main" id="{5A810D62-081E-D843-F19A-7F3D526E4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08">
              <a:extLst>
                <a:ext uri="{FF2B5EF4-FFF2-40B4-BE49-F238E27FC236}">
                  <a16:creationId xmlns:a16="http://schemas.microsoft.com/office/drawing/2014/main" id="{F4B5BE89-328C-1806-298A-0D0911E53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09">
              <a:extLst>
                <a:ext uri="{FF2B5EF4-FFF2-40B4-BE49-F238E27FC236}">
                  <a16:creationId xmlns:a16="http://schemas.microsoft.com/office/drawing/2014/main" id="{71E78F80-4A59-35AE-AF2A-6645160A6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0">
              <a:extLst>
                <a:ext uri="{FF2B5EF4-FFF2-40B4-BE49-F238E27FC236}">
                  <a16:creationId xmlns:a16="http://schemas.microsoft.com/office/drawing/2014/main" id="{21AE9322-6424-12CC-7352-2D956B71E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1">
              <a:extLst>
                <a:ext uri="{FF2B5EF4-FFF2-40B4-BE49-F238E27FC236}">
                  <a16:creationId xmlns:a16="http://schemas.microsoft.com/office/drawing/2014/main" id="{67A1CFCD-BDD5-F521-D684-E72D4BAD7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2">
              <a:extLst>
                <a:ext uri="{FF2B5EF4-FFF2-40B4-BE49-F238E27FC236}">
                  <a16:creationId xmlns:a16="http://schemas.microsoft.com/office/drawing/2014/main" id="{CAC0E6BD-4EED-CB91-9511-D574CB2D2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3">
              <a:extLst>
                <a:ext uri="{FF2B5EF4-FFF2-40B4-BE49-F238E27FC236}">
                  <a16:creationId xmlns:a16="http://schemas.microsoft.com/office/drawing/2014/main" id="{B5A54FCB-8074-8948-1E83-F7EA62316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4">
              <a:extLst>
                <a:ext uri="{FF2B5EF4-FFF2-40B4-BE49-F238E27FC236}">
                  <a16:creationId xmlns:a16="http://schemas.microsoft.com/office/drawing/2014/main" id="{FB08FB4E-3268-C595-665D-F5C88F2E3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5">
              <a:extLst>
                <a:ext uri="{FF2B5EF4-FFF2-40B4-BE49-F238E27FC236}">
                  <a16:creationId xmlns:a16="http://schemas.microsoft.com/office/drawing/2014/main" id="{B7B1578C-C7B0-16BC-7AAA-F9B637DC1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6" name="Freeform 316">
              <a:extLst>
                <a:ext uri="{FF2B5EF4-FFF2-40B4-BE49-F238E27FC236}">
                  <a16:creationId xmlns:a16="http://schemas.microsoft.com/office/drawing/2014/main" id="{B03A59DD-CC7A-EBE4-C93E-024F7E982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7" name="Freeform 317">
              <a:extLst>
                <a:ext uri="{FF2B5EF4-FFF2-40B4-BE49-F238E27FC236}">
                  <a16:creationId xmlns:a16="http://schemas.microsoft.com/office/drawing/2014/main" id="{6D701924-2BF9-C475-BC23-E92FBE87D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8" name="Freeform 318">
              <a:extLst>
                <a:ext uri="{FF2B5EF4-FFF2-40B4-BE49-F238E27FC236}">
                  <a16:creationId xmlns:a16="http://schemas.microsoft.com/office/drawing/2014/main" id="{D5E73C77-646F-D4E8-FE41-69FB329C5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9" name="Freeform 319">
              <a:extLst>
                <a:ext uri="{FF2B5EF4-FFF2-40B4-BE49-F238E27FC236}">
                  <a16:creationId xmlns:a16="http://schemas.microsoft.com/office/drawing/2014/main" id="{8250461C-198D-5FAF-297E-102760724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0" name="Freeform 320">
              <a:extLst>
                <a:ext uri="{FF2B5EF4-FFF2-40B4-BE49-F238E27FC236}">
                  <a16:creationId xmlns:a16="http://schemas.microsoft.com/office/drawing/2014/main" id="{EF6E0F5D-E747-1797-BEAA-9063416B7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1" name="Freeform 321">
              <a:extLst>
                <a:ext uri="{FF2B5EF4-FFF2-40B4-BE49-F238E27FC236}">
                  <a16:creationId xmlns:a16="http://schemas.microsoft.com/office/drawing/2014/main" id="{91DF46C7-3AD1-37E2-769B-40A210E0E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2" name="Freeform 322">
              <a:extLst>
                <a:ext uri="{FF2B5EF4-FFF2-40B4-BE49-F238E27FC236}">
                  <a16:creationId xmlns:a16="http://schemas.microsoft.com/office/drawing/2014/main" id="{18F879BE-2D1C-F69D-E150-EE4975B38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3" name="Freeform 323">
              <a:extLst>
                <a:ext uri="{FF2B5EF4-FFF2-40B4-BE49-F238E27FC236}">
                  <a16:creationId xmlns:a16="http://schemas.microsoft.com/office/drawing/2014/main" id="{BF7A6BCA-A1B9-B3D2-8A44-E416E02D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4" name="Freeform 324">
              <a:extLst>
                <a:ext uri="{FF2B5EF4-FFF2-40B4-BE49-F238E27FC236}">
                  <a16:creationId xmlns:a16="http://schemas.microsoft.com/office/drawing/2014/main" id="{28B4D512-5A67-E044-D06F-6A3E4AF2C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5" name="Freeform 325">
              <a:extLst>
                <a:ext uri="{FF2B5EF4-FFF2-40B4-BE49-F238E27FC236}">
                  <a16:creationId xmlns:a16="http://schemas.microsoft.com/office/drawing/2014/main" id="{6538E298-6632-41AB-7C9B-7D98BCA90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6" name="Freeform 326">
              <a:extLst>
                <a:ext uri="{FF2B5EF4-FFF2-40B4-BE49-F238E27FC236}">
                  <a16:creationId xmlns:a16="http://schemas.microsoft.com/office/drawing/2014/main" id="{F64BA478-7BDD-770A-DA4C-FE04FC2B9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7" name="Freeform 327">
              <a:extLst>
                <a:ext uri="{FF2B5EF4-FFF2-40B4-BE49-F238E27FC236}">
                  <a16:creationId xmlns:a16="http://schemas.microsoft.com/office/drawing/2014/main" id="{7B5F82EE-D1A9-72DF-C5D3-9E1CAE6A6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8" name="Freeform 328">
              <a:extLst>
                <a:ext uri="{FF2B5EF4-FFF2-40B4-BE49-F238E27FC236}">
                  <a16:creationId xmlns:a16="http://schemas.microsoft.com/office/drawing/2014/main" id="{2313A93F-A09F-BD35-4211-4772C35CF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9" name="Freeform 329">
              <a:extLst>
                <a:ext uri="{FF2B5EF4-FFF2-40B4-BE49-F238E27FC236}">
                  <a16:creationId xmlns:a16="http://schemas.microsoft.com/office/drawing/2014/main" id="{A5354AC6-4370-F73E-84EA-3AD81A510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0" name="Freeform 330">
              <a:extLst>
                <a:ext uri="{FF2B5EF4-FFF2-40B4-BE49-F238E27FC236}">
                  <a16:creationId xmlns:a16="http://schemas.microsoft.com/office/drawing/2014/main" id="{537D2D0E-FCD5-2855-EBFC-B531E2361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1" name="Freeform 331">
              <a:extLst>
                <a:ext uri="{FF2B5EF4-FFF2-40B4-BE49-F238E27FC236}">
                  <a16:creationId xmlns:a16="http://schemas.microsoft.com/office/drawing/2014/main" id="{CB6E735B-E96E-5138-633F-DFD22B6C7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2" name="Freeform 332">
              <a:extLst>
                <a:ext uri="{FF2B5EF4-FFF2-40B4-BE49-F238E27FC236}">
                  <a16:creationId xmlns:a16="http://schemas.microsoft.com/office/drawing/2014/main" id="{E10E093C-BC93-AB7B-C1DC-3A12B9D42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3" name="Freeform 333">
              <a:extLst>
                <a:ext uri="{FF2B5EF4-FFF2-40B4-BE49-F238E27FC236}">
                  <a16:creationId xmlns:a16="http://schemas.microsoft.com/office/drawing/2014/main" id="{01EBC4BC-0DBE-50D2-0B93-18B7A674F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4" name="Freeform 334">
              <a:extLst>
                <a:ext uri="{FF2B5EF4-FFF2-40B4-BE49-F238E27FC236}">
                  <a16:creationId xmlns:a16="http://schemas.microsoft.com/office/drawing/2014/main" id="{C02BFA91-4965-54F6-CC2D-32702FA32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5" name="Freeform 335">
              <a:extLst>
                <a:ext uri="{FF2B5EF4-FFF2-40B4-BE49-F238E27FC236}">
                  <a16:creationId xmlns:a16="http://schemas.microsoft.com/office/drawing/2014/main" id="{B1540800-3B4B-CC42-7A77-19CC250E5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6" name="Freeform 336">
              <a:extLst>
                <a:ext uri="{FF2B5EF4-FFF2-40B4-BE49-F238E27FC236}">
                  <a16:creationId xmlns:a16="http://schemas.microsoft.com/office/drawing/2014/main" id="{6BC4EE68-678A-27D5-1A38-B09437EE3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7" name="Freeform 337">
              <a:extLst>
                <a:ext uri="{FF2B5EF4-FFF2-40B4-BE49-F238E27FC236}">
                  <a16:creationId xmlns:a16="http://schemas.microsoft.com/office/drawing/2014/main" id="{90BCFEC2-5A1F-59CE-50B0-D7EA5E68A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8" name="Freeform 338">
              <a:extLst>
                <a:ext uri="{FF2B5EF4-FFF2-40B4-BE49-F238E27FC236}">
                  <a16:creationId xmlns:a16="http://schemas.microsoft.com/office/drawing/2014/main" id="{C820F8D9-01E7-6481-17E0-2BC956F2F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9" name="Freeform 339">
              <a:extLst>
                <a:ext uri="{FF2B5EF4-FFF2-40B4-BE49-F238E27FC236}">
                  <a16:creationId xmlns:a16="http://schemas.microsoft.com/office/drawing/2014/main" id="{DCAC8050-F74B-19DF-A4F2-BF2F9D9D6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0" name="Freeform 340">
              <a:extLst>
                <a:ext uri="{FF2B5EF4-FFF2-40B4-BE49-F238E27FC236}">
                  <a16:creationId xmlns:a16="http://schemas.microsoft.com/office/drawing/2014/main" id="{E71151C5-DFE4-3D06-3AD9-A065A0D15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1" name="Freeform 341">
              <a:extLst>
                <a:ext uri="{FF2B5EF4-FFF2-40B4-BE49-F238E27FC236}">
                  <a16:creationId xmlns:a16="http://schemas.microsoft.com/office/drawing/2014/main" id="{33554DAB-1496-0D96-EBF7-ACA4B0E80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2" name="Freeform 342">
              <a:extLst>
                <a:ext uri="{FF2B5EF4-FFF2-40B4-BE49-F238E27FC236}">
                  <a16:creationId xmlns:a16="http://schemas.microsoft.com/office/drawing/2014/main" id="{3AE30EDA-91FD-F0EA-E253-67361E8E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3" name="Freeform 343">
              <a:extLst>
                <a:ext uri="{FF2B5EF4-FFF2-40B4-BE49-F238E27FC236}">
                  <a16:creationId xmlns:a16="http://schemas.microsoft.com/office/drawing/2014/main" id="{1A6654FE-5B93-CF71-1EAF-5AC1C403A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4" name="Freeform 344">
              <a:extLst>
                <a:ext uri="{FF2B5EF4-FFF2-40B4-BE49-F238E27FC236}">
                  <a16:creationId xmlns:a16="http://schemas.microsoft.com/office/drawing/2014/main" id="{F6C4A4E8-ACD3-229B-C6A1-881139035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5" name="Freeform 345">
              <a:extLst>
                <a:ext uri="{FF2B5EF4-FFF2-40B4-BE49-F238E27FC236}">
                  <a16:creationId xmlns:a16="http://schemas.microsoft.com/office/drawing/2014/main" id="{0EF76C16-7F83-F579-32A4-7A35A80E4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6" name="Freeform 346">
              <a:extLst>
                <a:ext uri="{FF2B5EF4-FFF2-40B4-BE49-F238E27FC236}">
                  <a16:creationId xmlns:a16="http://schemas.microsoft.com/office/drawing/2014/main" id="{EF0BD0B2-99BC-0CDF-33AA-E902FD48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7" name="Freeform 347">
              <a:extLst>
                <a:ext uri="{FF2B5EF4-FFF2-40B4-BE49-F238E27FC236}">
                  <a16:creationId xmlns:a16="http://schemas.microsoft.com/office/drawing/2014/main" id="{6FB4D941-8BFF-2496-89F1-74A8FC102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8" name="Freeform 348">
              <a:extLst>
                <a:ext uri="{FF2B5EF4-FFF2-40B4-BE49-F238E27FC236}">
                  <a16:creationId xmlns:a16="http://schemas.microsoft.com/office/drawing/2014/main" id="{399BCC53-A0F5-05D1-0C3A-4B2FE477A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9" name="Freeform 349">
              <a:extLst>
                <a:ext uri="{FF2B5EF4-FFF2-40B4-BE49-F238E27FC236}">
                  <a16:creationId xmlns:a16="http://schemas.microsoft.com/office/drawing/2014/main" id="{679CC5DD-0BE2-2D48-2D9C-D2490DA8A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0" name="Freeform 350">
              <a:extLst>
                <a:ext uri="{FF2B5EF4-FFF2-40B4-BE49-F238E27FC236}">
                  <a16:creationId xmlns:a16="http://schemas.microsoft.com/office/drawing/2014/main" id="{DCC21ACB-33CA-3C01-D5AF-2B494DB52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1" name="Freeform 351">
              <a:extLst>
                <a:ext uri="{FF2B5EF4-FFF2-40B4-BE49-F238E27FC236}">
                  <a16:creationId xmlns:a16="http://schemas.microsoft.com/office/drawing/2014/main" id="{06FF4B76-3611-B8CE-7197-224EF853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2" name="Freeform 352">
              <a:extLst>
                <a:ext uri="{FF2B5EF4-FFF2-40B4-BE49-F238E27FC236}">
                  <a16:creationId xmlns:a16="http://schemas.microsoft.com/office/drawing/2014/main" id="{0AC2B8CC-E63D-A6D5-79F0-E9C1DFD40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3" name="Freeform 353">
              <a:extLst>
                <a:ext uri="{FF2B5EF4-FFF2-40B4-BE49-F238E27FC236}">
                  <a16:creationId xmlns:a16="http://schemas.microsoft.com/office/drawing/2014/main" id="{6FBD0F3C-5CF2-6F72-5851-CC21FDFA8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4" name="Freeform 354">
              <a:extLst>
                <a:ext uri="{FF2B5EF4-FFF2-40B4-BE49-F238E27FC236}">
                  <a16:creationId xmlns:a16="http://schemas.microsoft.com/office/drawing/2014/main" id="{264030D7-5B66-64E5-10EE-F6463214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5" name="Freeform 355">
              <a:extLst>
                <a:ext uri="{FF2B5EF4-FFF2-40B4-BE49-F238E27FC236}">
                  <a16:creationId xmlns:a16="http://schemas.microsoft.com/office/drawing/2014/main" id="{2C2E021D-B508-2CF5-DAC5-3E82B4ABC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6" name="Freeform 356">
              <a:extLst>
                <a:ext uri="{FF2B5EF4-FFF2-40B4-BE49-F238E27FC236}">
                  <a16:creationId xmlns:a16="http://schemas.microsoft.com/office/drawing/2014/main" id="{FC5BEF20-DA1B-2A56-42F8-F1DE6CE29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7" name="Freeform 357">
              <a:extLst>
                <a:ext uri="{FF2B5EF4-FFF2-40B4-BE49-F238E27FC236}">
                  <a16:creationId xmlns:a16="http://schemas.microsoft.com/office/drawing/2014/main" id="{4D0356AD-F8EF-AE2D-FFCB-CBE4BB838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8" name="Freeform 358">
              <a:extLst>
                <a:ext uri="{FF2B5EF4-FFF2-40B4-BE49-F238E27FC236}">
                  <a16:creationId xmlns:a16="http://schemas.microsoft.com/office/drawing/2014/main" id="{11DB3FC1-B372-3371-3DC2-AEC13E8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9" name="Freeform 359">
              <a:extLst>
                <a:ext uri="{FF2B5EF4-FFF2-40B4-BE49-F238E27FC236}">
                  <a16:creationId xmlns:a16="http://schemas.microsoft.com/office/drawing/2014/main" id="{06E13B87-BB83-B757-72D5-4A9580A5D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0" name="Freeform 360">
              <a:extLst>
                <a:ext uri="{FF2B5EF4-FFF2-40B4-BE49-F238E27FC236}">
                  <a16:creationId xmlns:a16="http://schemas.microsoft.com/office/drawing/2014/main" id="{2293E575-0E53-8FE3-E40B-27C6A80D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1" name="Freeform 361">
              <a:extLst>
                <a:ext uri="{FF2B5EF4-FFF2-40B4-BE49-F238E27FC236}">
                  <a16:creationId xmlns:a16="http://schemas.microsoft.com/office/drawing/2014/main" id="{57805F41-E253-5708-9379-5FE421D2C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2" name="Freeform 362">
              <a:extLst>
                <a:ext uri="{FF2B5EF4-FFF2-40B4-BE49-F238E27FC236}">
                  <a16:creationId xmlns:a16="http://schemas.microsoft.com/office/drawing/2014/main" id="{A6F4FF7A-3E88-9CAC-8516-3D1D48C3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3" name="Freeform 363">
              <a:extLst>
                <a:ext uri="{FF2B5EF4-FFF2-40B4-BE49-F238E27FC236}">
                  <a16:creationId xmlns:a16="http://schemas.microsoft.com/office/drawing/2014/main" id="{F4CF1960-F16F-49F1-ABA9-2C0F5FC38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4" name="Freeform 364">
              <a:extLst>
                <a:ext uri="{FF2B5EF4-FFF2-40B4-BE49-F238E27FC236}">
                  <a16:creationId xmlns:a16="http://schemas.microsoft.com/office/drawing/2014/main" id="{FB431372-6B96-4EE2-C61D-C42DFD373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5" name="Freeform 365">
              <a:extLst>
                <a:ext uri="{FF2B5EF4-FFF2-40B4-BE49-F238E27FC236}">
                  <a16:creationId xmlns:a16="http://schemas.microsoft.com/office/drawing/2014/main" id="{D4CAA283-013B-51A9-BEAA-BD2349E0B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6" name="Freeform 366">
              <a:extLst>
                <a:ext uri="{FF2B5EF4-FFF2-40B4-BE49-F238E27FC236}">
                  <a16:creationId xmlns:a16="http://schemas.microsoft.com/office/drawing/2014/main" id="{33ABD1C3-5FB3-32DD-D168-C1C266CD6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7" name="Freeform 367">
              <a:extLst>
                <a:ext uri="{FF2B5EF4-FFF2-40B4-BE49-F238E27FC236}">
                  <a16:creationId xmlns:a16="http://schemas.microsoft.com/office/drawing/2014/main" id="{13E02DD8-D454-7AF6-4DC3-D7A10996E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8" name="Freeform 368">
              <a:extLst>
                <a:ext uri="{FF2B5EF4-FFF2-40B4-BE49-F238E27FC236}">
                  <a16:creationId xmlns:a16="http://schemas.microsoft.com/office/drawing/2014/main" id="{B56D9E27-AD15-0B25-476D-1D594B3D6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9" name="Freeform 369">
              <a:extLst>
                <a:ext uri="{FF2B5EF4-FFF2-40B4-BE49-F238E27FC236}">
                  <a16:creationId xmlns:a16="http://schemas.microsoft.com/office/drawing/2014/main" id="{1AA2E07E-46E5-D21C-9519-40A6A90E1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0" name="Freeform 370">
              <a:extLst>
                <a:ext uri="{FF2B5EF4-FFF2-40B4-BE49-F238E27FC236}">
                  <a16:creationId xmlns:a16="http://schemas.microsoft.com/office/drawing/2014/main" id="{D90E7289-D185-3E7A-090B-F4CE1D061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1" name="Freeform 371">
              <a:extLst>
                <a:ext uri="{FF2B5EF4-FFF2-40B4-BE49-F238E27FC236}">
                  <a16:creationId xmlns:a16="http://schemas.microsoft.com/office/drawing/2014/main" id="{B39291CD-7660-EC92-E736-5A2168BE0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2" name="Freeform 372">
              <a:extLst>
                <a:ext uri="{FF2B5EF4-FFF2-40B4-BE49-F238E27FC236}">
                  <a16:creationId xmlns:a16="http://schemas.microsoft.com/office/drawing/2014/main" id="{71AA0425-9790-213D-79B4-488017775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3" name="Freeform 373">
              <a:extLst>
                <a:ext uri="{FF2B5EF4-FFF2-40B4-BE49-F238E27FC236}">
                  <a16:creationId xmlns:a16="http://schemas.microsoft.com/office/drawing/2014/main" id="{D3C5D737-D741-C4E4-79BE-754CE109E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4" name="Freeform 374">
              <a:extLst>
                <a:ext uri="{FF2B5EF4-FFF2-40B4-BE49-F238E27FC236}">
                  <a16:creationId xmlns:a16="http://schemas.microsoft.com/office/drawing/2014/main" id="{671DE617-D90B-D339-3BEA-571C53840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5" name="Freeform 375">
              <a:extLst>
                <a:ext uri="{FF2B5EF4-FFF2-40B4-BE49-F238E27FC236}">
                  <a16:creationId xmlns:a16="http://schemas.microsoft.com/office/drawing/2014/main" id="{50CEF121-3A8C-1086-A4EA-F024936D8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6" name="Freeform 376">
              <a:extLst>
                <a:ext uri="{FF2B5EF4-FFF2-40B4-BE49-F238E27FC236}">
                  <a16:creationId xmlns:a16="http://schemas.microsoft.com/office/drawing/2014/main" id="{3379D74E-856B-E111-7C0E-A73CD0198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7" name="Freeform 377">
              <a:extLst>
                <a:ext uri="{FF2B5EF4-FFF2-40B4-BE49-F238E27FC236}">
                  <a16:creationId xmlns:a16="http://schemas.microsoft.com/office/drawing/2014/main" id="{145F0FDC-733E-D44C-F5A6-44F2C1E87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8" name="Freeform 378">
              <a:extLst>
                <a:ext uri="{FF2B5EF4-FFF2-40B4-BE49-F238E27FC236}">
                  <a16:creationId xmlns:a16="http://schemas.microsoft.com/office/drawing/2014/main" id="{479E7080-8FFB-417D-0AF1-8F0A8FF92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9" name="Freeform 379">
              <a:extLst>
                <a:ext uri="{FF2B5EF4-FFF2-40B4-BE49-F238E27FC236}">
                  <a16:creationId xmlns:a16="http://schemas.microsoft.com/office/drawing/2014/main" id="{8E231847-2EE9-67ED-C9A9-FC75E6121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60" name="Freeform 380">
              <a:extLst>
                <a:ext uri="{FF2B5EF4-FFF2-40B4-BE49-F238E27FC236}">
                  <a16:creationId xmlns:a16="http://schemas.microsoft.com/office/drawing/2014/main" id="{A4226DDF-81D4-BDA5-D148-CE8E9835C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61" name="Freeform 381">
              <a:extLst>
                <a:ext uri="{FF2B5EF4-FFF2-40B4-BE49-F238E27FC236}">
                  <a16:creationId xmlns:a16="http://schemas.microsoft.com/office/drawing/2014/main" id="{4955D8FF-8AEE-1E38-3CF2-00A5CBC49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62" name="Freeform 382">
              <a:extLst>
                <a:ext uri="{FF2B5EF4-FFF2-40B4-BE49-F238E27FC236}">
                  <a16:creationId xmlns:a16="http://schemas.microsoft.com/office/drawing/2014/main" id="{8ACFAC1C-17C6-4E45-D878-AE39AACA2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83" name="Imagem 582">
            <a:extLst>
              <a:ext uri="{FF2B5EF4-FFF2-40B4-BE49-F238E27FC236}">
                <a16:creationId xmlns:a16="http://schemas.microsoft.com/office/drawing/2014/main" id="{6E4823C6-6C54-964A-DCED-CD83D7E33F2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B56FC-BD03-CE4F-9C52-95A954D0D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493CF-B4D7-004A-A4CC-DE6EF1F02F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4C9875-51ED-894C-ABA1-EC025CC5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8899C0-BEDF-C44E-9DF4-4B36FBF7A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7110527-2A5D-414E-B77B-801E30F8B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2A32F3-9663-DE49-827A-3321961EA3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2E815F-22B7-EF43-9113-3508493ECE6B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4" name="Group 557">
            <a:extLst>
              <a:ext uri="{FF2B5EF4-FFF2-40B4-BE49-F238E27FC236}">
                <a16:creationId xmlns:a16="http://schemas.microsoft.com/office/drawing/2014/main" id="{CA025C06-BC33-CBFA-316C-A913968E9535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6" name="Freeform 264">
              <a:extLst>
                <a:ext uri="{FF2B5EF4-FFF2-40B4-BE49-F238E27FC236}">
                  <a16:creationId xmlns:a16="http://schemas.microsoft.com/office/drawing/2014/main" id="{1F3C2318-F2CC-D10B-4B62-448D8E8E9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" name="Freeform 265">
              <a:extLst>
                <a:ext uri="{FF2B5EF4-FFF2-40B4-BE49-F238E27FC236}">
                  <a16:creationId xmlns:a16="http://schemas.microsoft.com/office/drawing/2014/main" id="{98A64DAB-CAEF-13C0-6538-F54488175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8" name="Freeform 266">
              <a:extLst>
                <a:ext uri="{FF2B5EF4-FFF2-40B4-BE49-F238E27FC236}">
                  <a16:creationId xmlns:a16="http://schemas.microsoft.com/office/drawing/2014/main" id="{50E9B968-8237-3278-3DC8-3F5BD525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" name="Freeform 267">
              <a:extLst>
                <a:ext uri="{FF2B5EF4-FFF2-40B4-BE49-F238E27FC236}">
                  <a16:creationId xmlns:a16="http://schemas.microsoft.com/office/drawing/2014/main" id="{C730E3A3-8625-86FA-B550-8FA9A1B84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68">
              <a:extLst>
                <a:ext uri="{FF2B5EF4-FFF2-40B4-BE49-F238E27FC236}">
                  <a16:creationId xmlns:a16="http://schemas.microsoft.com/office/drawing/2014/main" id="{F8869351-D23E-E610-19B3-BD3FB78A5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69">
              <a:extLst>
                <a:ext uri="{FF2B5EF4-FFF2-40B4-BE49-F238E27FC236}">
                  <a16:creationId xmlns:a16="http://schemas.microsoft.com/office/drawing/2014/main" id="{AC23E2F0-A481-0443-6982-B2D81FB91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0">
              <a:extLst>
                <a:ext uri="{FF2B5EF4-FFF2-40B4-BE49-F238E27FC236}">
                  <a16:creationId xmlns:a16="http://schemas.microsoft.com/office/drawing/2014/main" id="{11796707-60A8-FECE-A61B-DDE9B3C13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1">
              <a:extLst>
                <a:ext uri="{FF2B5EF4-FFF2-40B4-BE49-F238E27FC236}">
                  <a16:creationId xmlns:a16="http://schemas.microsoft.com/office/drawing/2014/main" id="{3C5AFC2B-F892-5E1F-A339-3347036F9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2">
              <a:extLst>
                <a:ext uri="{FF2B5EF4-FFF2-40B4-BE49-F238E27FC236}">
                  <a16:creationId xmlns:a16="http://schemas.microsoft.com/office/drawing/2014/main" id="{226A4FEB-021C-EB11-118C-20ED87A90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3">
              <a:extLst>
                <a:ext uri="{FF2B5EF4-FFF2-40B4-BE49-F238E27FC236}">
                  <a16:creationId xmlns:a16="http://schemas.microsoft.com/office/drawing/2014/main" id="{AF79B43F-A665-DA3B-C9B4-DCDD2333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4">
              <a:extLst>
                <a:ext uri="{FF2B5EF4-FFF2-40B4-BE49-F238E27FC236}">
                  <a16:creationId xmlns:a16="http://schemas.microsoft.com/office/drawing/2014/main" id="{89B2679A-2576-9838-AE39-4E9381660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5">
              <a:extLst>
                <a:ext uri="{FF2B5EF4-FFF2-40B4-BE49-F238E27FC236}">
                  <a16:creationId xmlns:a16="http://schemas.microsoft.com/office/drawing/2014/main" id="{76CBB0AF-710B-E169-594C-FD1C98925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76">
              <a:extLst>
                <a:ext uri="{FF2B5EF4-FFF2-40B4-BE49-F238E27FC236}">
                  <a16:creationId xmlns:a16="http://schemas.microsoft.com/office/drawing/2014/main" id="{2CBF5CA0-B07F-2032-CA3B-B26C8CBA7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77">
              <a:extLst>
                <a:ext uri="{FF2B5EF4-FFF2-40B4-BE49-F238E27FC236}">
                  <a16:creationId xmlns:a16="http://schemas.microsoft.com/office/drawing/2014/main" id="{B2F6A25B-0703-B456-E2EB-957BEB88B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78">
              <a:extLst>
                <a:ext uri="{FF2B5EF4-FFF2-40B4-BE49-F238E27FC236}">
                  <a16:creationId xmlns:a16="http://schemas.microsoft.com/office/drawing/2014/main" id="{7E66A1EE-EEE4-9856-65E7-19D2732ED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79">
              <a:extLst>
                <a:ext uri="{FF2B5EF4-FFF2-40B4-BE49-F238E27FC236}">
                  <a16:creationId xmlns:a16="http://schemas.microsoft.com/office/drawing/2014/main" id="{E9BC938D-91BD-32EB-37B3-3A49FB536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0">
              <a:extLst>
                <a:ext uri="{FF2B5EF4-FFF2-40B4-BE49-F238E27FC236}">
                  <a16:creationId xmlns:a16="http://schemas.microsoft.com/office/drawing/2014/main" id="{58BF92A1-4C9D-5DFA-28F5-50CD2EED8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1">
              <a:extLst>
                <a:ext uri="{FF2B5EF4-FFF2-40B4-BE49-F238E27FC236}">
                  <a16:creationId xmlns:a16="http://schemas.microsoft.com/office/drawing/2014/main" id="{DABA9B8B-E0A4-5251-2043-D078E9A53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2">
              <a:extLst>
                <a:ext uri="{FF2B5EF4-FFF2-40B4-BE49-F238E27FC236}">
                  <a16:creationId xmlns:a16="http://schemas.microsoft.com/office/drawing/2014/main" id="{A4F00143-66A3-2FB1-C668-59B74D871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3">
              <a:extLst>
                <a:ext uri="{FF2B5EF4-FFF2-40B4-BE49-F238E27FC236}">
                  <a16:creationId xmlns:a16="http://schemas.microsoft.com/office/drawing/2014/main" id="{143B6C7F-2243-4234-6B90-747667DD4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4">
              <a:extLst>
                <a:ext uri="{FF2B5EF4-FFF2-40B4-BE49-F238E27FC236}">
                  <a16:creationId xmlns:a16="http://schemas.microsoft.com/office/drawing/2014/main" id="{576F7F2F-80D5-DF60-CD33-31B9A660A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5">
              <a:extLst>
                <a:ext uri="{FF2B5EF4-FFF2-40B4-BE49-F238E27FC236}">
                  <a16:creationId xmlns:a16="http://schemas.microsoft.com/office/drawing/2014/main" id="{04B89E8B-6A52-E858-B72F-4D761B26D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86">
              <a:extLst>
                <a:ext uri="{FF2B5EF4-FFF2-40B4-BE49-F238E27FC236}">
                  <a16:creationId xmlns:a16="http://schemas.microsoft.com/office/drawing/2014/main" id="{790FF9F8-9BA7-4FC6-D506-3AA15707D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87">
              <a:extLst>
                <a:ext uri="{FF2B5EF4-FFF2-40B4-BE49-F238E27FC236}">
                  <a16:creationId xmlns:a16="http://schemas.microsoft.com/office/drawing/2014/main" id="{74469C74-739D-0782-0173-E545FB568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88">
              <a:extLst>
                <a:ext uri="{FF2B5EF4-FFF2-40B4-BE49-F238E27FC236}">
                  <a16:creationId xmlns:a16="http://schemas.microsoft.com/office/drawing/2014/main" id="{04C2C07F-505B-0868-1730-D55821CC2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89">
              <a:extLst>
                <a:ext uri="{FF2B5EF4-FFF2-40B4-BE49-F238E27FC236}">
                  <a16:creationId xmlns:a16="http://schemas.microsoft.com/office/drawing/2014/main" id="{9251584F-C2D4-B77F-3E23-E31080F7A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0">
              <a:extLst>
                <a:ext uri="{FF2B5EF4-FFF2-40B4-BE49-F238E27FC236}">
                  <a16:creationId xmlns:a16="http://schemas.microsoft.com/office/drawing/2014/main" id="{6EC033A2-23DE-CFCA-105D-56FFAF70A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1">
              <a:extLst>
                <a:ext uri="{FF2B5EF4-FFF2-40B4-BE49-F238E27FC236}">
                  <a16:creationId xmlns:a16="http://schemas.microsoft.com/office/drawing/2014/main" id="{7386CB48-7062-F09F-E685-7B1CE6377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2">
              <a:extLst>
                <a:ext uri="{FF2B5EF4-FFF2-40B4-BE49-F238E27FC236}">
                  <a16:creationId xmlns:a16="http://schemas.microsoft.com/office/drawing/2014/main" id="{35CB3F40-43EA-51B8-5BFA-DB021D298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3">
              <a:extLst>
                <a:ext uri="{FF2B5EF4-FFF2-40B4-BE49-F238E27FC236}">
                  <a16:creationId xmlns:a16="http://schemas.microsoft.com/office/drawing/2014/main" id="{0E152A71-D2B9-B436-6051-FBA0C0ECE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4">
              <a:extLst>
                <a:ext uri="{FF2B5EF4-FFF2-40B4-BE49-F238E27FC236}">
                  <a16:creationId xmlns:a16="http://schemas.microsoft.com/office/drawing/2014/main" id="{DCE3EF0A-5C42-ECD1-491D-BA502085E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5">
              <a:extLst>
                <a:ext uri="{FF2B5EF4-FFF2-40B4-BE49-F238E27FC236}">
                  <a16:creationId xmlns:a16="http://schemas.microsoft.com/office/drawing/2014/main" id="{088F650E-DE66-82B9-1697-D24A910F0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296">
              <a:extLst>
                <a:ext uri="{FF2B5EF4-FFF2-40B4-BE49-F238E27FC236}">
                  <a16:creationId xmlns:a16="http://schemas.microsoft.com/office/drawing/2014/main" id="{71774C90-1519-120D-A708-B483C99CE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297">
              <a:extLst>
                <a:ext uri="{FF2B5EF4-FFF2-40B4-BE49-F238E27FC236}">
                  <a16:creationId xmlns:a16="http://schemas.microsoft.com/office/drawing/2014/main" id="{30FD7785-3594-DA28-88E4-67B8A72A3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298">
              <a:extLst>
                <a:ext uri="{FF2B5EF4-FFF2-40B4-BE49-F238E27FC236}">
                  <a16:creationId xmlns:a16="http://schemas.microsoft.com/office/drawing/2014/main" id="{D0A5D4BE-C08F-2B9A-F12A-B9DC45A61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299">
              <a:extLst>
                <a:ext uri="{FF2B5EF4-FFF2-40B4-BE49-F238E27FC236}">
                  <a16:creationId xmlns:a16="http://schemas.microsoft.com/office/drawing/2014/main" id="{F4849156-9F68-718C-0B6A-12337CD20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0">
              <a:extLst>
                <a:ext uri="{FF2B5EF4-FFF2-40B4-BE49-F238E27FC236}">
                  <a16:creationId xmlns:a16="http://schemas.microsoft.com/office/drawing/2014/main" id="{5F5E5CCC-174F-6647-29DD-250AFD9CD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1">
              <a:extLst>
                <a:ext uri="{FF2B5EF4-FFF2-40B4-BE49-F238E27FC236}">
                  <a16:creationId xmlns:a16="http://schemas.microsoft.com/office/drawing/2014/main" id="{B002CB35-676B-1CFB-BDA5-8D9B2A632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2">
              <a:extLst>
                <a:ext uri="{FF2B5EF4-FFF2-40B4-BE49-F238E27FC236}">
                  <a16:creationId xmlns:a16="http://schemas.microsoft.com/office/drawing/2014/main" id="{25973979-A199-857B-EC64-B143BD120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3">
              <a:extLst>
                <a:ext uri="{FF2B5EF4-FFF2-40B4-BE49-F238E27FC236}">
                  <a16:creationId xmlns:a16="http://schemas.microsoft.com/office/drawing/2014/main" id="{9C0025D4-D2DC-C68E-FF31-0C3ED23F0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4">
              <a:extLst>
                <a:ext uri="{FF2B5EF4-FFF2-40B4-BE49-F238E27FC236}">
                  <a16:creationId xmlns:a16="http://schemas.microsoft.com/office/drawing/2014/main" id="{B7342933-D043-B1D6-7E3E-7B983F3E2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5">
              <a:extLst>
                <a:ext uri="{FF2B5EF4-FFF2-40B4-BE49-F238E27FC236}">
                  <a16:creationId xmlns:a16="http://schemas.microsoft.com/office/drawing/2014/main" id="{896CEFD5-BFB2-D3CF-1285-BD5BF0CBE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06">
              <a:extLst>
                <a:ext uri="{FF2B5EF4-FFF2-40B4-BE49-F238E27FC236}">
                  <a16:creationId xmlns:a16="http://schemas.microsoft.com/office/drawing/2014/main" id="{31F51916-4C69-2CBC-9CD6-B080A197D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07">
              <a:extLst>
                <a:ext uri="{FF2B5EF4-FFF2-40B4-BE49-F238E27FC236}">
                  <a16:creationId xmlns:a16="http://schemas.microsoft.com/office/drawing/2014/main" id="{B161EA6F-4356-EE5C-74FA-A121D6365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08">
              <a:extLst>
                <a:ext uri="{FF2B5EF4-FFF2-40B4-BE49-F238E27FC236}">
                  <a16:creationId xmlns:a16="http://schemas.microsoft.com/office/drawing/2014/main" id="{21648A67-D04B-6129-A1B3-385D5987E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09">
              <a:extLst>
                <a:ext uri="{FF2B5EF4-FFF2-40B4-BE49-F238E27FC236}">
                  <a16:creationId xmlns:a16="http://schemas.microsoft.com/office/drawing/2014/main" id="{5F71B3F1-9286-3EE7-D061-D26751713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0">
              <a:extLst>
                <a:ext uri="{FF2B5EF4-FFF2-40B4-BE49-F238E27FC236}">
                  <a16:creationId xmlns:a16="http://schemas.microsoft.com/office/drawing/2014/main" id="{31ACE83E-C245-9631-0147-0E34C3521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1">
              <a:extLst>
                <a:ext uri="{FF2B5EF4-FFF2-40B4-BE49-F238E27FC236}">
                  <a16:creationId xmlns:a16="http://schemas.microsoft.com/office/drawing/2014/main" id="{F86B70F5-171F-431A-BBE4-186916870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2">
              <a:extLst>
                <a:ext uri="{FF2B5EF4-FFF2-40B4-BE49-F238E27FC236}">
                  <a16:creationId xmlns:a16="http://schemas.microsoft.com/office/drawing/2014/main" id="{3524107D-F9E9-C56A-6080-833D7F581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3">
              <a:extLst>
                <a:ext uri="{FF2B5EF4-FFF2-40B4-BE49-F238E27FC236}">
                  <a16:creationId xmlns:a16="http://schemas.microsoft.com/office/drawing/2014/main" id="{BB0FD920-62A6-7080-D94C-DF589A1C2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4">
              <a:extLst>
                <a:ext uri="{FF2B5EF4-FFF2-40B4-BE49-F238E27FC236}">
                  <a16:creationId xmlns:a16="http://schemas.microsoft.com/office/drawing/2014/main" id="{88DCFA16-CC15-2E9F-B85A-3D463506F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5">
              <a:extLst>
                <a:ext uri="{FF2B5EF4-FFF2-40B4-BE49-F238E27FC236}">
                  <a16:creationId xmlns:a16="http://schemas.microsoft.com/office/drawing/2014/main" id="{2C3ECEA5-AE3A-0203-0718-682105D0C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0" name="Freeform 316">
              <a:extLst>
                <a:ext uri="{FF2B5EF4-FFF2-40B4-BE49-F238E27FC236}">
                  <a16:creationId xmlns:a16="http://schemas.microsoft.com/office/drawing/2014/main" id="{FB5CD96B-AB89-D6EF-2982-61982AB02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1" name="Freeform 317">
              <a:extLst>
                <a:ext uri="{FF2B5EF4-FFF2-40B4-BE49-F238E27FC236}">
                  <a16:creationId xmlns:a16="http://schemas.microsoft.com/office/drawing/2014/main" id="{D1824DCA-28E6-E1B0-0C97-568C309E0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2" name="Freeform 318">
              <a:extLst>
                <a:ext uri="{FF2B5EF4-FFF2-40B4-BE49-F238E27FC236}">
                  <a16:creationId xmlns:a16="http://schemas.microsoft.com/office/drawing/2014/main" id="{3DBCF724-3D26-ABFA-B643-0C5DD632D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3" name="Freeform 319">
              <a:extLst>
                <a:ext uri="{FF2B5EF4-FFF2-40B4-BE49-F238E27FC236}">
                  <a16:creationId xmlns:a16="http://schemas.microsoft.com/office/drawing/2014/main" id="{1E2CC467-785F-592D-225B-AAD9C7D6D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4" name="Freeform 320">
              <a:extLst>
                <a:ext uri="{FF2B5EF4-FFF2-40B4-BE49-F238E27FC236}">
                  <a16:creationId xmlns:a16="http://schemas.microsoft.com/office/drawing/2014/main" id="{1C6520C0-0AA7-F36D-2D59-48062AB80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5" name="Freeform 321">
              <a:extLst>
                <a:ext uri="{FF2B5EF4-FFF2-40B4-BE49-F238E27FC236}">
                  <a16:creationId xmlns:a16="http://schemas.microsoft.com/office/drawing/2014/main" id="{89CE82F5-A899-F48A-775F-B760238ED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22">
              <a:extLst>
                <a:ext uri="{FF2B5EF4-FFF2-40B4-BE49-F238E27FC236}">
                  <a16:creationId xmlns:a16="http://schemas.microsoft.com/office/drawing/2014/main" id="{A6A6352A-428C-7461-8D28-C67B6110E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23">
              <a:extLst>
                <a:ext uri="{FF2B5EF4-FFF2-40B4-BE49-F238E27FC236}">
                  <a16:creationId xmlns:a16="http://schemas.microsoft.com/office/drawing/2014/main" id="{4F47A735-AF49-8C28-8F59-076E938B9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24">
              <a:extLst>
                <a:ext uri="{FF2B5EF4-FFF2-40B4-BE49-F238E27FC236}">
                  <a16:creationId xmlns:a16="http://schemas.microsoft.com/office/drawing/2014/main" id="{BD70E4DD-844D-11DB-F808-47D2B0B68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25">
              <a:extLst>
                <a:ext uri="{FF2B5EF4-FFF2-40B4-BE49-F238E27FC236}">
                  <a16:creationId xmlns:a16="http://schemas.microsoft.com/office/drawing/2014/main" id="{F636B2A6-83DD-9F6C-2259-A7D789CEA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26">
              <a:extLst>
                <a:ext uri="{FF2B5EF4-FFF2-40B4-BE49-F238E27FC236}">
                  <a16:creationId xmlns:a16="http://schemas.microsoft.com/office/drawing/2014/main" id="{5FF63AE3-6D63-AC5F-4D10-42C7F60C6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27">
              <a:extLst>
                <a:ext uri="{FF2B5EF4-FFF2-40B4-BE49-F238E27FC236}">
                  <a16:creationId xmlns:a16="http://schemas.microsoft.com/office/drawing/2014/main" id="{E13E723D-19A8-5586-009F-FDB06CECF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28">
              <a:extLst>
                <a:ext uri="{FF2B5EF4-FFF2-40B4-BE49-F238E27FC236}">
                  <a16:creationId xmlns:a16="http://schemas.microsoft.com/office/drawing/2014/main" id="{9A7BDCB1-CEDC-D5BE-3EE2-B404AA23F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29">
              <a:extLst>
                <a:ext uri="{FF2B5EF4-FFF2-40B4-BE49-F238E27FC236}">
                  <a16:creationId xmlns:a16="http://schemas.microsoft.com/office/drawing/2014/main" id="{6EC12BE2-27F1-816A-6833-224B43475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330">
              <a:extLst>
                <a:ext uri="{FF2B5EF4-FFF2-40B4-BE49-F238E27FC236}">
                  <a16:creationId xmlns:a16="http://schemas.microsoft.com/office/drawing/2014/main" id="{2DFF8E00-748C-29A7-0635-11EF93A05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331">
              <a:extLst>
                <a:ext uri="{FF2B5EF4-FFF2-40B4-BE49-F238E27FC236}">
                  <a16:creationId xmlns:a16="http://schemas.microsoft.com/office/drawing/2014/main" id="{107F72F9-DC71-56AE-BE06-2CB6294F2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332">
              <a:extLst>
                <a:ext uri="{FF2B5EF4-FFF2-40B4-BE49-F238E27FC236}">
                  <a16:creationId xmlns:a16="http://schemas.microsoft.com/office/drawing/2014/main" id="{385839EA-AB27-B77E-2D20-DE5C1C6E3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33">
              <a:extLst>
                <a:ext uri="{FF2B5EF4-FFF2-40B4-BE49-F238E27FC236}">
                  <a16:creationId xmlns:a16="http://schemas.microsoft.com/office/drawing/2014/main" id="{F9BE5373-6D2E-5D56-4659-7E2A89758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34">
              <a:extLst>
                <a:ext uri="{FF2B5EF4-FFF2-40B4-BE49-F238E27FC236}">
                  <a16:creationId xmlns:a16="http://schemas.microsoft.com/office/drawing/2014/main" id="{76A0055B-BF75-E79D-659D-29046D92F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35">
              <a:extLst>
                <a:ext uri="{FF2B5EF4-FFF2-40B4-BE49-F238E27FC236}">
                  <a16:creationId xmlns:a16="http://schemas.microsoft.com/office/drawing/2014/main" id="{B9D8001D-CBAB-6C06-E9D5-EB1F7159D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36">
              <a:extLst>
                <a:ext uri="{FF2B5EF4-FFF2-40B4-BE49-F238E27FC236}">
                  <a16:creationId xmlns:a16="http://schemas.microsoft.com/office/drawing/2014/main" id="{423302A2-7ACE-345F-1E4F-50F160CE6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37">
              <a:extLst>
                <a:ext uri="{FF2B5EF4-FFF2-40B4-BE49-F238E27FC236}">
                  <a16:creationId xmlns:a16="http://schemas.microsoft.com/office/drawing/2014/main" id="{B60872C4-9996-41DC-CC3B-CE408F892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38">
              <a:extLst>
                <a:ext uri="{FF2B5EF4-FFF2-40B4-BE49-F238E27FC236}">
                  <a16:creationId xmlns:a16="http://schemas.microsoft.com/office/drawing/2014/main" id="{600D05F0-515A-FC34-4A15-EF5E5141F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39">
              <a:extLst>
                <a:ext uri="{FF2B5EF4-FFF2-40B4-BE49-F238E27FC236}">
                  <a16:creationId xmlns:a16="http://schemas.microsoft.com/office/drawing/2014/main" id="{0B6BEA64-E3E4-B53E-384D-D6A2AC36B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40">
              <a:extLst>
                <a:ext uri="{FF2B5EF4-FFF2-40B4-BE49-F238E27FC236}">
                  <a16:creationId xmlns:a16="http://schemas.microsoft.com/office/drawing/2014/main" id="{D08779B3-B19D-1BE0-C350-D4FED0163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41">
              <a:extLst>
                <a:ext uri="{FF2B5EF4-FFF2-40B4-BE49-F238E27FC236}">
                  <a16:creationId xmlns:a16="http://schemas.microsoft.com/office/drawing/2014/main" id="{145A68C2-9109-29DB-D4FC-F999E2B02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4" name="Freeform 342">
              <a:extLst>
                <a:ext uri="{FF2B5EF4-FFF2-40B4-BE49-F238E27FC236}">
                  <a16:creationId xmlns:a16="http://schemas.microsoft.com/office/drawing/2014/main" id="{E6062E86-7638-3FB2-75C9-95AE011A5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5" name="Freeform 343">
              <a:extLst>
                <a:ext uri="{FF2B5EF4-FFF2-40B4-BE49-F238E27FC236}">
                  <a16:creationId xmlns:a16="http://schemas.microsoft.com/office/drawing/2014/main" id="{BD9A0341-5834-3F5B-51E0-D0F0FD8DD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6" name="Freeform 344">
              <a:extLst>
                <a:ext uri="{FF2B5EF4-FFF2-40B4-BE49-F238E27FC236}">
                  <a16:creationId xmlns:a16="http://schemas.microsoft.com/office/drawing/2014/main" id="{1C72351C-AA36-5EA8-13FD-13DA077D6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7" name="Freeform 345">
              <a:extLst>
                <a:ext uri="{FF2B5EF4-FFF2-40B4-BE49-F238E27FC236}">
                  <a16:creationId xmlns:a16="http://schemas.microsoft.com/office/drawing/2014/main" id="{98EDD56B-72C6-1B3D-6CDA-067D224FD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8" name="Freeform 346">
              <a:extLst>
                <a:ext uri="{FF2B5EF4-FFF2-40B4-BE49-F238E27FC236}">
                  <a16:creationId xmlns:a16="http://schemas.microsoft.com/office/drawing/2014/main" id="{EABE3F13-FB5C-D3A2-2E5D-CCABE666A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9" name="Freeform 347">
              <a:extLst>
                <a:ext uri="{FF2B5EF4-FFF2-40B4-BE49-F238E27FC236}">
                  <a16:creationId xmlns:a16="http://schemas.microsoft.com/office/drawing/2014/main" id="{2F48926C-4C42-1D2E-3D0A-FE2CF8062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0" name="Freeform 348">
              <a:extLst>
                <a:ext uri="{FF2B5EF4-FFF2-40B4-BE49-F238E27FC236}">
                  <a16:creationId xmlns:a16="http://schemas.microsoft.com/office/drawing/2014/main" id="{9F33162B-8613-68B6-609D-E58E66A21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1" name="Freeform 349">
              <a:extLst>
                <a:ext uri="{FF2B5EF4-FFF2-40B4-BE49-F238E27FC236}">
                  <a16:creationId xmlns:a16="http://schemas.microsoft.com/office/drawing/2014/main" id="{0430DF79-FF56-6869-F2B6-B49645A7A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2" name="Freeform 350">
              <a:extLst>
                <a:ext uri="{FF2B5EF4-FFF2-40B4-BE49-F238E27FC236}">
                  <a16:creationId xmlns:a16="http://schemas.microsoft.com/office/drawing/2014/main" id="{B865B76B-6229-C576-63FF-E3FCDA9F1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3" name="Freeform 351">
              <a:extLst>
                <a:ext uri="{FF2B5EF4-FFF2-40B4-BE49-F238E27FC236}">
                  <a16:creationId xmlns:a16="http://schemas.microsoft.com/office/drawing/2014/main" id="{A1A5D9F2-8B5C-BB47-A769-C3EF3BE1D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4" name="Freeform 352">
              <a:extLst>
                <a:ext uri="{FF2B5EF4-FFF2-40B4-BE49-F238E27FC236}">
                  <a16:creationId xmlns:a16="http://schemas.microsoft.com/office/drawing/2014/main" id="{9EF0646C-5D41-A3AF-C582-3A91AD0F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5" name="Freeform 353">
              <a:extLst>
                <a:ext uri="{FF2B5EF4-FFF2-40B4-BE49-F238E27FC236}">
                  <a16:creationId xmlns:a16="http://schemas.microsoft.com/office/drawing/2014/main" id="{396472EF-9922-AA51-42F2-30434B40E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6" name="Freeform 354">
              <a:extLst>
                <a:ext uri="{FF2B5EF4-FFF2-40B4-BE49-F238E27FC236}">
                  <a16:creationId xmlns:a16="http://schemas.microsoft.com/office/drawing/2014/main" id="{9B3A0DB2-2563-F369-6B56-70F77105D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7" name="Freeform 355">
              <a:extLst>
                <a:ext uri="{FF2B5EF4-FFF2-40B4-BE49-F238E27FC236}">
                  <a16:creationId xmlns:a16="http://schemas.microsoft.com/office/drawing/2014/main" id="{61ED0F4D-2BAE-7DE5-D42E-A003F50BA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8" name="Freeform 356">
              <a:extLst>
                <a:ext uri="{FF2B5EF4-FFF2-40B4-BE49-F238E27FC236}">
                  <a16:creationId xmlns:a16="http://schemas.microsoft.com/office/drawing/2014/main" id="{7456FC9A-C641-76CA-703E-5D3CBD84C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9" name="Freeform 357">
              <a:extLst>
                <a:ext uri="{FF2B5EF4-FFF2-40B4-BE49-F238E27FC236}">
                  <a16:creationId xmlns:a16="http://schemas.microsoft.com/office/drawing/2014/main" id="{40E8A1FB-A59C-9F00-7434-3FF31168A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0" name="Freeform 358">
              <a:extLst>
                <a:ext uri="{FF2B5EF4-FFF2-40B4-BE49-F238E27FC236}">
                  <a16:creationId xmlns:a16="http://schemas.microsoft.com/office/drawing/2014/main" id="{A08BC177-EE8B-E2E3-C990-ECB72B9D3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1" name="Freeform 359">
              <a:extLst>
                <a:ext uri="{FF2B5EF4-FFF2-40B4-BE49-F238E27FC236}">
                  <a16:creationId xmlns:a16="http://schemas.microsoft.com/office/drawing/2014/main" id="{E7E251D8-9328-4B74-EEB0-A49025813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2" name="Freeform 360">
              <a:extLst>
                <a:ext uri="{FF2B5EF4-FFF2-40B4-BE49-F238E27FC236}">
                  <a16:creationId xmlns:a16="http://schemas.microsoft.com/office/drawing/2014/main" id="{35567280-A450-D5BA-950F-21DDEB5B8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3" name="Freeform 361">
              <a:extLst>
                <a:ext uri="{FF2B5EF4-FFF2-40B4-BE49-F238E27FC236}">
                  <a16:creationId xmlns:a16="http://schemas.microsoft.com/office/drawing/2014/main" id="{A59778F8-9FCC-E48F-55D1-9C6EA951A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4" name="Freeform 362">
              <a:extLst>
                <a:ext uri="{FF2B5EF4-FFF2-40B4-BE49-F238E27FC236}">
                  <a16:creationId xmlns:a16="http://schemas.microsoft.com/office/drawing/2014/main" id="{37829442-F85D-3E9C-D925-F12F181B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5" name="Freeform 363">
              <a:extLst>
                <a:ext uri="{FF2B5EF4-FFF2-40B4-BE49-F238E27FC236}">
                  <a16:creationId xmlns:a16="http://schemas.microsoft.com/office/drawing/2014/main" id="{ECDDD4E1-E687-47FC-CB2C-C119C0EBB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6" name="Freeform 364">
              <a:extLst>
                <a:ext uri="{FF2B5EF4-FFF2-40B4-BE49-F238E27FC236}">
                  <a16:creationId xmlns:a16="http://schemas.microsoft.com/office/drawing/2014/main" id="{4BB81B24-FA54-55D5-0EC7-BCFC8705D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7" name="Freeform 365">
              <a:extLst>
                <a:ext uri="{FF2B5EF4-FFF2-40B4-BE49-F238E27FC236}">
                  <a16:creationId xmlns:a16="http://schemas.microsoft.com/office/drawing/2014/main" id="{9E433BB9-9E42-F385-558A-33C2D3EDA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8" name="Freeform 366">
              <a:extLst>
                <a:ext uri="{FF2B5EF4-FFF2-40B4-BE49-F238E27FC236}">
                  <a16:creationId xmlns:a16="http://schemas.microsoft.com/office/drawing/2014/main" id="{6DDEB90F-C97F-3B41-6FFD-585DD3503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9" name="Freeform 367">
              <a:extLst>
                <a:ext uri="{FF2B5EF4-FFF2-40B4-BE49-F238E27FC236}">
                  <a16:creationId xmlns:a16="http://schemas.microsoft.com/office/drawing/2014/main" id="{D12B121C-9B64-E3BB-3003-296E2DA2B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0" name="Freeform 368">
              <a:extLst>
                <a:ext uri="{FF2B5EF4-FFF2-40B4-BE49-F238E27FC236}">
                  <a16:creationId xmlns:a16="http://schemas.microsoft.com/office/drawing/2014/main" id="{EB7C5665-424F-7864-7494-21A399797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1" name="Freeform 369">
              <a:extLst>
                <a:ext uri="{FF2B5EF4-FFF2-40B4-BE49-F238E27FC236}">
                  <a16:creationId xmlns:a16="http://schemas.microsoft.com/office/drawing/2014/main" id="{A3EE8454-1A73-EB6D-FE18-DDFE9B134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2" name="Freeform 370">
              <a:extLst>
                <a:ext uri="{FF2B5EF4-FFF2-40B4-BE49-F238E27FC236}">
                  <a16:creationId xmlns:a16="http://schemas.microsoft.com/office/drawing/2014/main" id="{A332A0C1-E518-42C0-952B-D0349229F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3" name="Freeform 371">
              <a:extLst>
                <a:ext uri="{FF2B5EF4-FFF2-40B4-BE49-F238E27FC236}">
                  <a16:creationId xmlns:a16="http://schemas.microsoft.com/office/drawing/2014/main" id="{B255A5C4-0DD2-3707-5DC9-83A0BC439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4" name="Freeform 372">
              <a:extLst>
                <a:ext uri="{FF2B5EF4-FFF2-40B4-BE49-F238E27FC236}">
                  <a16:creationId xmlns:a16="http://schemas.microsoft.com/office/drawing/2014/main" id="{57DB2910-F24F-FE08-9240-1715F8D67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5" name="Freeform 373">
              <a:extLst>
                <a:ext uri="{FF2B5EF4-FFF2-40B4-BE49-F238E27FC236}">
                  <a16:creationId xmlns:a16="http://schemas.microsoft.com/office/drawing/2014/main" id="{733485BF-FCAF-3960-DA64-FEF91361A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6" name="Freeform 374">
              <a:extLst>
                <a:ext uri="{FF2B5EF4-FFF2-40B4-BE49-F238E27FC236}">
                  <a16:creationId xmlns:a16="http://schemas.microsoft.com/office/drawing/2014/main" id="{F30E6145-F2D8-25B0-2C4D-BDC56D5E0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7" name="Freeform 375">
              <a:extLst>
                <a:ext uri="{FF2B5EF4-FFF2-40B4-BE49-F238E27FC236}">
                  <a16:creationId xmlns:a16="http://schemas.microsoft.com/office/drawing/2014/main" id="{E93EDE9C-C899-2D1D-575C-A0919977F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8" name="Freeform 376">
              <a:extLst>
                <a:ext uri="{FF2B5EF4-FFF2-40B4-BE49-F238E27FC236}">
                  <a16:creationId xmlns:a16="http://schemas.microsoft.com/office/drawing/2014/main" id="{59C28D1D-87EB-2BCD-E4E4-4856B50B8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9" name="Freeform 377">
              <a:extLst>
                <a:ext uri="{FF2B5EF4-FFF2-40B4-BE49-F238E27FC236}">
                  <a16:creationId xmlns:a16="http://schemas.microsoft.com/office/drawing/2014/main" id="{875FD73E-A5E0-DF05-CD05-2DF04DE05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0" name="Freeform 378">
              <a:extLst>
                <a:ext uri="{FF2B5EF4-FFF2-40B4-BE49-F238E27FC236}">
                  <a16:creationId xmlns:a16="http://schemas.microsoft.com/office/drawing/2014/main" id="{1D425CF6-A9AB-BD5B-E69D-D4A0C6F90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1" name="Freeform 379">
              <a:extLst>
                <a:ext uri="{FF2B5EF4-FFF2-40B4-BE49-F238E27FC236}">
                  <a16:creationId xmlns:a16="http://schemas.microsoft.com/office/drawing/2014/main" id="{2B69AEE8-EF8A-A268-C9D1-458EA84D1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2" name="Freeform 380">
              <a:extLst>
                <a:ext uri="{FF2B5EF4-FFF2-40B4-BE49-F238E27FC236}">
                  <a16:creationId xmlns:a16="http://schemas.microsoft.com/office/drawing/2014/main" id="{62D4B6FF-ED30-A5F2-BCC1-19C0C3B6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3" name="Freeform 381">
              <a:extLst>
                <a:ext uri="{FF2B5EF4-FFF2-40B4-BE49-F238E27FC236}">
                  <a16:creationId xmlns:a16="http://schemas.microsoft.com/office/drawing/2014/main" id="{726DADBA-990B-1B4F-44EF-F6E3B7F8E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4" name="Freeform 382">
              <a:extLst>
                <a:ext uri="{FF2B5EF4-FFF2-40B4-BE49-F238E27FC236}">
                  <a16:creationId xmlns:a16="http://schemas.microsoft.com/office/drawing/2014/main" id="{D515BA68-7285-BE48-6871-465BAECFF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710BF9D4-674D-536A-0B74-03874704D0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91460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28C8C-4887-B34E-AA92-E54FF862B6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D5C2E3-1922-D044-8373-86CE16E52C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7759C00-FE8D-FE4E-96CE-F8CB47BD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38AF0E-9D8D-CF41-8590-74596792F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F793D2B-9CAF-3F4A-AA87-946DEF11E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6BFD83-1505-DC40-9BC3-92E634596E09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116B5-7ABE-2445-9806-26B0C13B4A96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3" name="Group 557">
            <a:extLst>
              <a:ext uri="{FF2B5EF4-FFF2-40B4-BE49-F238E27FC236}">
                <a16:creationId xmlns:a16="http://schemas.microsoft.com/office/drawing/2014/main" id="{AF35207D-FF1B-A757-CA91-EE382A9E7BE6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6" name="Freeform 264">
              <a:extLst>
                <a:ext uri="{FF2B5EF4-FFF2-40B4-BE49-F238E27FC236}">
                  <a16:creationId xmlns:a16="http://schemas.microsoft.com/office/drawing/2014/main" id="{B5FC8D0F-A2F7-F09D-6D78-6737EDBF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" name="Freeform 265">
              <a:extLst>
                <a:ext uri="{FF2B5EF4-FFF2-40B4-BE49-F238E27FC236}">
                  <a16:creationId xmlns:a16="http://schemas.microsoft.com/office/drawing/2014/main" id="{FE740761-86A0-10C1-2EB3-AB1F65A00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8" name="Freeform 266">
              <a:extLst>
                <a:ext uri="{FF2B5EF4-FFF2-40B4-BE49-F238E27FC236}">
                  <a16:creationId xmlns:a16="http://schemas.microsoft.com/office/drawing/2014/main" id="{4414E898-BD04-2EB9-A285-06499777F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9" name="Freeform 267">
              <a:extLst>
                <a:ext uri="{FF2B5EF4-FFF2-40B4-BE49-F238E27FC236}">
                  <a16:creationId xmlns:a16="http://schemas.microsoft.com/office/drawing/2014/main" id="{3351D680-FBF4-5988-74ED-C5B94D8CE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68">
              <a:extLst>
                <a:ext uri="{FF2B5EF4-FFF2-40B4-BE49-F238E27FC236}">
                  <a16:creationId xmlns:a16="http://schemas.microsoft.com/office/drawing/2014/main" id="{61962804-EE38-5FCD-DB91-14096B8EF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69">
              <a:extLst>
                <a:ext uri="{FF2B5EF4-FFF2-40B4-BE49-F238E27FC236}">
                  <a16:creationId xmlns:a16="http://schemas.microsoft.com/office/drawing/2014/main" id="{CDDD2FD4-1B2B-4163-3F7A-47DE6FBDF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0">
              <a:extLst>
                <a:ext uri="{FF2B5EF4-FFF2-40B4-BE49-F238E27FC236}">
                  <a16:creationId xmlns:a16="http://schemas.microsoft.com/office/drawing/2014/main" id="{B4826F90-4B6B-6063-64C3-FA41B3AC6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1">
              <a:extLst>
                <a:ext uri="{FF2B5EF4-FFF2-40B4-BE49-F238E27FC236}">
                  <a16:creationId xmlns:a16="http://schemas.microsoft.com/office/drawing/2014/main" id="{4827E2C8-9027-5EA0-6BB9-D06557D20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2">
              <a:extLst>
                <a:ext uri="{FF2B5EF4-FFF2-40B4-BE49-F238E27FC236}">
                  <a16:creationId xmlns:a16="http://schemas.microsoft.com/office/drawing/2014/main" id="{8DC3EB25-413F-B9CF-C58C-126EECA4C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3">
              <a:extLst>
                <a:ext uri="{FF2B5EF4-FFF2-40B4-BE49-F238E27FC236}">
                  <a16:creationId xmlns:a16="http://schemas.microsoft.com/office/drawing/2014/main" id="{EE1ADF30-3767-1F17-6CE0-BA228D3F1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4">
              <a:extLst>
                <a:ext uri="{FF2B5EF4-FFF2-40B4-BE49-F238E27FC236}">
                  <a16:creationId xmlns:a16="http://schemas.microsoft.com/office/drawing/2014/main" id="{B17E7B9E-004F-757B-A46D-418328DD7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5">
              <a:extLst>
                <a:ext uri="{FF2B5EF4-FFF2-40B4-BE49-F238E27FC236}">
                  <a16:creationId xmlns:a16="http://schemas.microsoft.com/office/drawing/2014/main" id="{C88495CA-7598-0C2C-96C8-81CB35717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76">
              <a:extLst>
                <a:ext uri="{FF2B5EF4-FFF2-40B4-BE49-F238E27FC236}">
                  <a16:creationId xmlns:a16="http://schemas.microsoft.com/office/drawing/2014/main" id="{F77DA46D-E1C0-02F8-AC85-56CD883E8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77">
              <a:extLst>
                <a:ext uri="{FF2B5EF4-FFF2-40B4-BE49-F238E27FC236}">
                  <a16:creationId xmlns:a16="http://schemas.microsoft.com/office/drawing/2014/main" id="{7406006E-F1F5-E354-02B9-9E222D1A1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78">
              <a:extLst>
                <a:ext uri="{FF2B5EF4-FFF2-40B4-BE49-F238E27FC236}">
                  <a16:creationId xmlns:a16="http://schemas.microsoft.com/office/drawing/2014/main" id="{96D00C92-2F48-AAC8-3CA0-E4BD63E6E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79">
              <a:extLst>
                <a:ext uri="{FF2B5EF4-FFF2-40B4-BE49-F238E27FC236}">
                  <a16:creationId xmlns:a16="http://schemas.microsoft.com/office/drawing/2014/main" id="{195B71A9-345C-23DA-5E2B-38E6810BF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0">
              <a:extLst>
                <a:ext uri="{FF2B5EF4-FFF2-40B4-BE49-F238E27FC236}">
                  <a16:creationId xmlns:a16="http://schemas.microsoft.com/office/drawing/2014/main" id="{3A3852FE-4010-BC89-D45C-FA0AA1B0A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1">
              <a:extLst>
                <a:ext uri="{FF2B5EF4-FFF2-40B4-BE49-F238E27FC236}">
                  <a16:creationId xmlns:a16="http://schemas.microsoft.com/office/drawing/2014/main" id="{8F454524-33CE-4292-2095-ED7A4856D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2">
              <a:extLst>
                <a:ext uri="{FF2B5EF4-FFF2-40B4-BE49-F238E27FC236}">
                  <a16:creationId xmlns:a16="http://schemas.microsoft.com/office/drawing/2014/main" id="{1B30C98F-2F4C-D054-10BB-19C11C969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3">
              <a:extLst>
                <a:ext uri="{FF2B5EF4-FFF2-40B4-BE49-F238E27FC236}">
                  <a16:creationId xmlns:a16="http://schemas.microsoft.com/office/drawing/2014/main" id="{1E0B6B7D-D93E-C4AE-B4B1-7D4A70C99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4">
              <a:extLst>
                <a:ext uri="{FF2B5EF4-FFF2-40B4-BE49-F238E27FC236}">
                  <a16:creationId xmlns:a16="http://schemas.microsoft.com/office/drawing/2014/main" id="{243977A5-1D50-4900-7007-04B60A02B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5">
              <a:extLst>
                <a:ext uri="{FF2B5EF4-FFF2-40B4-BE49-F238E27FC236}">
                  <a16:creationId xmlns:a16="http://schemas.microsoft.com/office/drawing/2014/main" id="{25345E09-BAC6-EB79-9B40-CBF7DA92F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86">
              <a:extLst>
                <a:ext uri="{FF2B5EF4-FFF2-40B4-BE49-F238E27FC236}">
                  <a16:creationId xmlns:a16="http://schemas.microsoft.com/office/drawing/2014/main" id="{0196056A-7665-4F4C-09AD-AE3AFB942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87">
              <a:extLst>
                <a:ext uri="{FF2B5EF4-FFF2-40B4-BE49-F238E27FC236}">
                  <a16:creationId xmlns:a16="http://schemas.microsoft.com/office/drawing/2014/main" id="{51BF2B92-F18D-B454-5C76-394D5695D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88">
              <a:extLst>
                <a:ext uri="{FF2B5EF4-FFF2-40B4-BE49-F238E27FC236}">
                  <a16:creationId xmlns:a16="http://schemas.microsoft.com/office/drawing/2014/main" id="{D5D362D7-F891-D1A3-CE76-64ACB798E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89">
              <a:extLst>
                <a:ext uri="{FF2B5EF4-FFF2-40B4-BE49-F238E27FC236}">
                  <a16:creationId xmlns:a16="http://schemas.microsoft.com/office/drawing/2014/main" id="{4BCE7BDF-4A28-B5D9-60B8-39544BF6E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0">
              <a:extLst>
                <a:ext uri="{FF2B5EF4-FFF2-40B4-BE49-F238E27FC236}">
                  <a16:creationId xmlns:a16="http://schemas.microsoft.com/office/drawing/2014/main" id="{01E95D6A-6640-3393-4F3B-0CD3F1AA3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1">
              <a:extLst>
                <a:ext uri="{FF2B5EF4-FFF2-40B4-BE49-F238E27FC236}">
                  <a16:creationId xmlns:a16="http://schemas.microsoft.com/office/drawing/2014/main" id="{E98AF14D-50F0-98CF-6FB9-509E18C1C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2">
              <a:extLst>
                <a:ext uri="{FF2B5EF4-FFF2-40B4-BE49-F238E27FC236}">
                  <a16:creationId xmlns:a16="http://schemas.microsoft.com/office/drawing/2014/main" id="{359E8110-AFBA-0CAA-B55A-EA654F415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3">
              <a:extLst>
                <a:ext uri="{FF2B5EF4-FFF2-40B4-BE49-F238E27FC236}">
                  <a16:creationId xmlns:a16="http://schemas.microsoft.com/office/drawing/2014/main" id="{5FC3AC30-91A1-C130-EE56-2786ED169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4">
              <a:extLst>
                <a:ext uri="{FF2B5EF4-FFF2-40B4-BE49-F238E27FC236}">
                  <a16:creationId xmlns:a16="http://schemas.microsoft.com/office/drawing/2014/main" id="{AE4A17C5-5188-0705-935A-EDCD11888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5">
              <a:extLst>
                <a:ext uri="{FF2B5EF4-FFF2-40B4-BE49-F238E27FC236}">
                  <a16:creationId xmlns:a16="http://schemas.microsoft.com/office/drawing/2014/main" id="{7D168848-19BC-7955-DCE2-90890EA14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296">
              <a:extLst>
                <a:ext uri="{FF2B5EF4-FFF2-40B4-BE49-F238E27FC236}">
                  <a16:creationId xmlns:a16="http://schemas.microsoft.com/office/drawing/2014/main" id="{3DC2389F-C666-CF9C-67B0-FC62F20E3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297">
              <a:extLst>
                <a:ext uri="{FF2B5EF4-FFF2-40B4-BE49-F238E27FC236}">
                  <a16:creationId xmlns:a16="http://schemas.microsoft.com/office/drawing/2014/main" id="{04CEC3C6-7C9B-7E51-95F4-600C3B39E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298">
              <a:extLst>
                <a:ext uri="{FF2B5EF4-FFF2-40B4-BE49-F238E27FC236}">
                  <a16:creationId xmlns:a16="http://schemas.microsoft.com/office/drawing/2014/main" id="{666FBE4F-76FE-41A1-7723-8ED74EDF2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299">
              <a:extLst>
                <a:ext uri="{FF2B5EF4-FFF2-40B4-BE49-F238E27FC236}">
                  <a16:creationId xmlns:a16="http://schemas.microsoft.com/office/drawing/2014/main" id="{FEC2A28B-92A6-6948-94EB-F935C2BD6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0">
              <a:extLst>
                <a:ext uri="{FF2B5EF4-FFF2-40B4-BE49-F238E27FC236}">
                  <a16:creationId xmlns:a16="http://schemas.microsoft.com/office/drawing/2014/main" id="{BE5F5AC9-5619-5CD6-00FE-A8C3292B3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1">
              <a:extLst>
                <a:ext uri="{FF2B5EF4-FFF2-40B4-BE49-F238E27FC236}">
                  <a16:creationId xmlns:a16="http://schemas.microsoft.com/office/drawing/2014/main" id="{53103641-FDD5-483E-0D0E-1E2D8DA94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2">
              <a:extLst>
                <a:ext uri="{FF2B5EF4-FFF2-40B4-BE49-F238E27FC236}">
                  <a16:creationId xmlns:a16="http://schemas.microsoft.com/office/drawing/2014/main" id="{92E36487-45DB-327F-FF17-F848C9AE1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3">
              <a:extLst>
                <a:ext uri="{FF2B5EF4-FFF2-40B4-BE49-F238E27FC236}">
                  <a16:creationId xmlns:a16="http://schemas.microsoft.com/office/drawing/2014/main" id="{033D8B6F-AB2B-30D7-C385-1BCD09302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4">
              <a:extLst>
                <a:ext uri="{FF2B5EF4-FFF2-40B4-BE49-F238E27FC236}">
                  <a16:creationId xmlns:a16="http://schemas.microsoft.com/office/drawing/2014/main" id="{C6D07F36-4417-4056-8330-8CC6EB71E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5">
              <a:extLst>
                <a:ext uri="{FF2B5EF4-FFF2-40B4-BE49-F238E27FC236}">
                  <a16:creationId xmlns:a16="http://schemas.microsoft.com/office/drawing/2014/main" id="{BD906A25-EF85-A7E5-0534-AA8648B1C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06">
              <a:extLst>
                <a:ext uri="{FF2B5EF4-FFF2-40B4-BE49-F238E27FC236}">
                  <a16:creationId xmlns:a16="http://schemas.microsoft.com/office/drawing/2014/main" id="{E10887F7-8E91-B9BD-02DD-8AB1D4185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07">
              <a:extLst>
                <a:ext uri="{FF2B5EF4-FFF2-40B4-BE49-F238E27FC236}">
                  <a16:creationId xmlns:a16="http://schemas.microsoft.com/office/drawing/2014/main" id="{C23EB173-9C27-D7AC-8F69-3A9F9EA9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08">
              <a:extLst>
                <a:ext uri="{FF2B5EF4-FFF2-40B4-BE49-F238E27FC236}">
                  <a16:creationId xmlns:a16="http://schemas.microsoft.com/office/drawing/2014/main" id="{6B0AA7F4-B225-B8C7-9573-12DFE3AF8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09">
              <a:extLst>
                <a:ext uri="{FF2B5EF4-FFF2-40B4-BE49-F238E27FC236}">
                  <a16:creationId xmlns:a16="http://schemas.microsoft.com/office/drawing/2014/main" id="{C7700E6A-B982-B5A0-10E0-FAAA90AA1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0">
              <a:extLst>
                <a:ext uri="{FF2B5EF4-FFF2-40B4-BE49-F238E27FC236}">
                  <a16:creationId xmlns:a16="http://schemas.microsoft.com/office/drawing/2014/main" id="{8897E433-F5A7-9222-ADA0-A56B05DB2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1">
              <a:extLst>
                <a:ext uri="{FF2B5EF4-FFF2-40B4-BE49-F238E27FC236}">
                  <a16:creationId xmlns:a16="http://schemas.microsoft.com/office/drawing/2014/main" id="{D15480B2-7A4D-3A1D-B96E-123109E7E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2">
              <a:extLst>
                <a:ext uri="{FF2B5EF4-FFF2-40B4-BE49-F238E27FC236}">
                  <a16:creationId xmlns:a16="http://schemas.microsoft.com/office/drawing/2014/main" id="{67AD065E-4637-133D-EC10-D0FF8ACA5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3">
              <a:extLst>
                <a:ext uri="{FF2B5EF4-FFF2-40B4-BE49-F238E27FC236}">
                  <a16:creationId xmlns:a16="http://schemas.microsoft.com/office/drawing/2014/main" id="{C4348F01-3D07-1C41-2816-46F388542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4">
              <a:extLst>
                <a:ext uri="{FF2B5EF4-FFF2-40B4-BE49-F238E27FC236}">
                  <a16:creationId xmlns:a16="http://schemas.microsoft.com/office/drawing/2014/main" id="{54FBED78-2344-AC74-4274-6CF3A70B3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5">
              <a:extLst>
                <a:ext uri="{FF2B5EF4-FFF2-40B4-BE49-F238E27FC236}">
                  <a16:creationId xmlns:a16="http://schemas.microsoft.com/office/drawing/2014/main" id="{CBE9A3FB-1E28-3D89-77BF-9947ACD21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1" name="Freeform 316">
              <a:extLst>
                <a:ext uri="{FF2B5EF4-FFF2-40B4-BE49-F238E27FC236}">
                  <a16:creationId xmlns:a16="http://schemas.microsoft.com/office/drawing/2014/main" id="{28DB9488-E693-ED53-635E-D456426E2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2" name="Freeform 317">
              <a:extLst>
                <a:ext uri="{FF2B5EF4-FFF2-40B4-BE49-F238E27FC236}">
                  <a16:creationId xmlns:a16="http://schemas.microsoft.com/office/drawing/2014/main" id="{8A82D398-E29F-D647-71C9-EE2CC0CDD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3" name="Freeform 318">
              <a:extLst>
                <a:ext uri="{FF2B5EF4-FFF2-40B4-BE49-F238E27FC236}">
                  <a16:creationId xmlns:a16="http://schemas.microsoft.com/office/drawing/2014/main" id="{5E083AEF-A28B-7164-CA27-5C6F7DD0B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4" name="Freeform 319">
              <a:extLst>
                <a:ext uri="{FF2B5EF4-FFF2-40B4-BE49-F238E27FC236}">
                  <a16:creationId xmlns:a16="http://schemas.microsoft.com/office/drawing/2014/main" id="{F8DB1C36-710F-B182-0736-6803E4C6B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5" name="Freeform 320">
              <a:extLst>
                <a:ext uri="{FF2B5EF4-FFF2-40B4-BE49-F238E27FC236}">
                  <a16:creationId xmlns:a16="http://schemas.microsoft.com/office/drawing/2014/main" id="{F8263D3C-76EB-1737-143A-26418BFB1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21">
              <a:extLst>
                <a:ext uri="{FF2B5EF4-FFF2-40B4-BE49-F238E27FC236}">
                  <a16:creationId xmlns:a16="http://schemas.microsoft.com/office/drawing/2014/main" id="{8585E941-295F-DEEF-32AD-77A15301A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22">
              <a:extLst>
                <a:ext uri="{FF2B5EF4-FFF2-40B4-BE49-F238E27FC236}">
                  <a16:creationId xmlns:a16="http://schemas.microsoft.com/office/drawing/2014/main" id="{942C5960-6240-1A8B-2ACF-C3C39A823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23">
              <a:extLst>
                <a:ext uri="{FF2B5EF4-FFF2-40B4-BE49-F238E27FC236}">
                  <a16:creationId xmlns:a16="http://schemas.microsoft.com/office/drawing/2014/main" id="{9C11E2F0-E528-A215-7211-8B41B0A33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24">
              <a:extLst>
                <a:ext uri="{FF2B5EF4-FFF2-40B4-BE49-F238E27FC236}">
                  <a16:creationId xmlns:a16="http://schemas.microsoft.com/office/drawing/2014/main" id="{89E1773B-3F83-5A03-B424-219302CF2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25">
              <a:extLst>
                <a:ext uri="{FF2B5EF4-FFF2-40B4-BE49-F238E27FC236}">
                  <a16:creationId xmlns:a16="http://schemas.microsoft.com/office/drawing/2014/main" id="{776D9F7E-CCD6-09D6-FA80-7F2989AB4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26">
              <a:extLst>
                <a:ext uri="{FF2B5EF4-FFF2-40B4-BE49-F238E27FC236}">
                  <a16:creationId xmlns:a16="http://schemas.microsoft.com/office/drawing/2014/main" id="{568D68F4-8C81-620F-5074-536561AD6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27">
              <a:extLst>
                <a:ext uri="{FF2B5EF4-FFF2-40B4-BE49-F238E27FC236}">
                  <a16:creationId xmlns:a16="http://schemas.microsoft.com/office/drawing/2014/main" id="{30C3E145-4377-0CE8-D59E-BA0FB0CB7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28">
              <a:extLst>
                <a:ext uri="{FF2B5EF4-FFF2-40B4-BE49-F238E27FC236}">
                  <a16:creationId xmlns:a16="http://schemas.microsoft.com/office/drawing/2014/main" id="{8C99B126-8F28-D93E-FA43-7DA0CAA34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329">
              <a:extLst>
                <a:ext uri="{FF2B5EF4-FFF2-40B4-BE49-F238E27FC236}">
                  <a16:creationId xmlns:a16="http://schemas.microsoft.com/office/drawing/2014/main" id="{7EDFDCE4-09BA-1E74-D8E2-6648F4191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330">
              <a:extLst>
                <a:ext uri="{FF2B5EF4-FFF2-40B4-BE49-F238E27FC236}">
                  <a16:creationId xmlns:a16="http://schemas.microsoft.com/office/drawing/2014/main" id="{16D75D44-9D94-311A-FB4A-6AA23C9BE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331">
              <a:extLst>
                <a:ext uri="{FF2B5EF4-FFF2-40B4-BE49-F238E27FC236}">
                  <a16:creationId xmlns:a16="http://schemas.microsoft.com/office/drawing/2014/main" id="{0AAC3F2B-008C-51C5-9780-E6081B4F9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32">
              <a:extLst>
                <a:ext uri="{FF2B5EF4-FFF2-40B4-BE49-F238E27FC236}">
                  <a16:creationId xmlns:a16="http://schemas.microsoft.com/office/drawing/2014/main" id="{29009EB2-11C9-D925-2CC4-0AAECA97E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33">
              <a:extLst>
                <a:ext uri="{FF2B5EF4-FFF2-40B4-BE49-F238E27FC236}">
                  <a16:creationId xmlns:a16="http://schemas.microsoft.com/office/drawing/2014/main" id="{2975D139-8F63-E88F-3C83-9B2833A56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34">
              <a:extLst>
                <a:ext uri="{FF2B5EF4-FFF2-40B4-BE49-F238E27FC236}">
                  <a16:creationId xmlns:a16="http://schemas.microsoft.com/office/drawing/2014/main" id="{100AC382-122B-BCE7-26B8-F3BCF2610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35">
              <a:extLst>
                <a:ext uri="{FF2B5EF4-FFF2-40B4-BE49-F238E27FC236}">
                  <a16:creationId xmlns:a16="http://schemas.microsoft.com/office/drawing/2014/main" id="{6C8E4109-5910-CB49-4587-3B489AC93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36">
              <a:extLst>
                <a:ext uri="{FF2B5EF4-FFF2-40B4-BE49-F238E27FC236}">
                  <a16:creationId xmlns:a16="http://schemas.microsoft.com/office/drawing/2014/main" id="{D319A9C4-F91F-EC57-68DD-CDB33A60E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37">
              <a:extLst>
                <a:ext uri="{FF2B5EF4-FFF2-40B4-BE49-F238E27FC236}">
                  <a16:creationId xmlns:a16="http://schemas.microsoft.com/office/drawing/2014/main" id="{CFE6CA84-21F3-6835-A361-1746868B0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38">
              <a:extLst>
                <a:ext uri="{FF2B5EF4-FFF2-40B4-BE49-F238E27FC236}">
                  <a16:creationId xmlns:a16="http://schemas.microsoft.com/office/drawing/2014/main" id="{E35135EE-E33B-F5BD-115D-AF0EB74E0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39">
              <a:extLst>
                <a:ext uri="{FF2B5EF4-FFF2-40B4-BE49-F238E27FC236}">
                  <a16:creationId xmlns:a16="http://schemas.microsoft.com/office/drawing/2014/main" id="{87AC9D14-A72B-828D-B4F4-60BAB2794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40">
              <a:extLst>
                <a:ext uri="{FF2B5EF4-FFF2-40B4-BE49-F238E27FC236}">
                  <a16:creationId xmlns:a16="http://schemas.microsoft.com/office/drawing/2014/main" id="{576FD60E-FFAC-EA7A-CDDA-9E26B608D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4" name="Freeform 341">
              <a:extLst>
                <a:ext uri="{FF2B5EF4-FFF2-40B4-BE49-F238E27FC236}">
                  <a16:creationId xmlns:a16="http://schemas.microsoft.com/office/drawing/2014/main" id="{2531EE79-6A07-3A41-6819-B34AB9F1F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5" name="Freeform 342">
              <a:extLst>
                <a:ext uri="{FF2B5EF4-FFF2-40B4-BE49-F238E27FC236}">
                  <a16:creationId xmlns:a16="http://schemas.microsoft.com/office/drawing/2014/main" id="{85B3C48C-1BCB-70AB-E0D9-F59136228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6" name="Freeform 343">
              <a:extLst>
                <a:ext uri="{FF2B5EF4-FFF2-40B4-BE49-F238E27FC236}">
                  <a16:creationId xmlns:a16="http://schemas.microsoft.com/office/drawing/2014/main" id="{1AF91ABF-BD94-584D-E6E4-67D45ACE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7" name="Freeform 344">
              <a:extLst>
                <a:ext uri="{FF2B5EF4-FFF2-40B4-BE49-F238E27FC236}">
                  <a16:creationId xmlns:a16="http://schemas.microsoft.com/office/drawing/2014/main" id="{12F2854D-4292-F290-5F1F-8CA8030BD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8" name="Freeform 345">
              <a:extLst>
                <a:ext uri="{FF2B5EF4-FFF2-40B4-BE49-F238E27FC236}">
                  <a16:creationId xmlns:a16="http://schemas.microsoft.com/office/drawing/2014/main" id="{48024153-F3C1-E10D-3FA8-D5C4B9ACB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9" name="Freeform 346">
              <a:extLst>
                <a:ext uri="{FF2B5EF4-FFF2-40B4-BE49-F238E27FC236}">
                  <a16:creationId xmlns:a16="http://schemas.microsoft.com/office/drawing/2014/main" id="{79FF15D9-D43F-2456-D3CC-1D28BEEC3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0" name="Freeform 347">
              <a:extLst>
                <a:ext uri="{FF2B5EF4-FFF2-40B4-BE49-F238E27FC236}">
                  <a16:creationId xmlns:a16="http://schemas.microsoft.com/office/drawing/2014/main" id="{33F39826-45FD-EF8F-9C53-DD43D6751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1" name="Freeform 348">
              <a:extLst>
                <a:ext uri="{FF2B5EF4-FFF2-40B4-BE49-F238E27FC236}">
                  <a16:creationId xmlns:a16="http://schemas.microsoft.com/office/drawing/2014/main" id="{E9180064-BBB1-ACA8-A6BA-9AAFFE888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2" name="Freeform 349">
              <a:extLst>
                <a:ext uri="{FF2B5EF4-FFF2-40B4-BE49-F238E27FC236}">
                  <a16:creationId xmlns:a16="http://schemas.microsoft.com/office/drawing/2014/main" id="{32A2449F-3E5C-495D-0684-80BDAC0A7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3" name="Freeform 350">
              <a:extLst>
                <a:ext uri="{FF2B5EF4-FFF2-40B4-BE49-F238E27FC236}">
                  <a16:creationId xmlns:a16="http://schemas.microsoft.com/office/drawing/2014/main" id="{DC7CC509-B255-EF0C-6F8B-7D84A762B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4" name="Freeform 351">
              <a:extLst>
                <a:ext uri="{FF2B5EF4-FFF2-40B4-BE49-F238E27FC236}">
                  <a16:creationId xmlns:a16="http://schemas.microsoft.com/office/drawing/2014/main" id="{374A25F1-6E48-C23E-249B-5A12120CA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5" name="Freeform 352">
              <a:extLst>
                <a:ext uri="{FF2B5EF4-FFF2-40B4-BE49-F238E27FC236}">
                  <a16:creationId xmlns:a16="http://schemas.microsoft.com/office/drawing/2014/main" id="{83675A82-5B3D-6515-56DB-7B0344C0E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6" name="Freeform 353">
              <a:extLst>
                <a:ext uri="{FF2B5EF4-FFF2-40B4-BE49-F238E27FC236}">
                  <a16:creationId xmlns:a16="http://schemas.microsoft.com/office/drawing/2014/main" id="{7777FBC2-C978-4E7C-CDB8-1FA105F16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7" name="Freeform 354">
              <a:extLst>
                <a:ext uri="{FF2B5EF4-FFF2-40B4-BE49-F238E27FC236}">
                  <a16:creationId xmlns:a16="http://schemas.microsoft.com/office/drawing/2014/main" id="{87C0B73F-2C59-E00D-A35C-352DA3627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8" name="Freeform 355">
              <a:extLst>
                <a:ext uri="{FF2B5EF4-FFF2-40B4-BE49-F238E27FC236}">
                  <a16:creationId xmlns:a16="http://schemas.microsoft.com/office/drawing/2014/main" id="{6DB26071-C97B-4C2E-BCDB-21AB59AE0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9" name="Freeform 356">
              <a:extLst>
                <a:ext uri="{FF2B5EF4-FFF2-40B4-BE49-F238E27FC236}">
                  <a16:creationId xmlns:a16="http://schemas.microsoft.com/office/drawing/2014/main" id="{81F07C30-14C6-0BA5-7F22-2F50DA810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0" name="Freeform 357">
              <a:extLst>
                <a:ext uri="{FF2B5EF4-FFF2-40B4-BE49-F238E27FC236}">
                  <a16:creationId xmlns:a16="http://schemas.microsoft.com/office/drawing/2014/main" id="{75ACED79-AAF7-5A22-E9C0-9D580CBC6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1" name="Freeform 358">
              <a:extLst>
                <a:ext uri="{FF2B5EF4-FFF2-40B4-BE49-F238E27FC236}">
                  <a16:creationId xmlns:a16="http://schemas.microsoft.com/office/drawing/2014/main" id="{1FD35C5D-8B69-CA43-169F-4C948F141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2" name="Freeform 359">
              <a:extLst>
                <a:ext uri="{FF2B5EF4-FFF2-40B4-BE49-F238E27FC236}">
                  <a16:creationId xmlns:a16="http://schemas.microsoft.com/office/drawing/2014/main" id="{6B67C112-12F4-F139-748A-92626E1F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3" name="Freeform 360">
              <a:extLst>
                <a:ext uri="{FF2B5EF4-FFF2-40B4-BE49-F238E27FC236}">
                  <a16:creationId xmlns:a16="http://schemas.microsoft.com/office/drawing/2014/main" id="{28DC6A34-585E-4FC7-4452-75996629C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4" name="Freeform 361">
              <a:extLst>
                <a:ext uri="{FF2B5EF4-FFF2-40B4-BE49-F238E27FC236}">
                  <a16:creationId xmlns:a16="http://schemas.microsoft.com/office/drawing/2014/main" id="{A02BEA47-4BC7-7C71-FC19-14EB31ED7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5" name="Freeform 362">
              <a:extLst>
                <a:ext uri="{FF2B5EF4-FFF2-40B4-BE49-F238E27FC236}">
                  <a16:creationId xmlns:a16="http://schemas.microsoft.com/office/drawing/2014/main" id="{B5A63F8B-23F6-4B49-0F63-C074D1E3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6" name="Freeform 363">
              <a:extLst>
                <a:ext uri="{FF2B5EF4-FFF2-40B4-BE49-F238E27FC236}">
                  <a16:creationId xmlns:a16="http://schemas.microsoft.com/office/drawing/2014/main" id="{A3F663FF-874C-D4F0-48FF-86E9E7BE9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7" name="Freeform 364">
              <a:extLst>
                <a:ext uri="{FF2B5EF4-FFF2-40B4-BE49-F238E27FC236}">
                  <a16:creationId xmlns:a16="http://schemas.microsoft.com/office/drawing/2014/main" id="{8942E4B8-4995-7411-41EA-FAA510078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8" name="Freeform 365">
              <a:extLst>
                <a:ext uri="{FF2B5EF4-FFF2-40B4-BE49-F238E27FC236}">
                  <a16:creationId xmlns:a16="http://schemas.microsoft.com/office/drawing/2014/main" id="{A52AD9FE-123D-338C-7324-1C58CAD41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9" name="Freeform 366">
              <a:extLst>
                <a:ext uri="{FF2B5EF4-FFF2-40B4-BE49-F238E27FC236}">
                  <a16:creationId xmlns:a16="http://schemas.microsoft.com/office/drawing/2014/main" id="{A9C1215F-33FF-09CB-6BEE-14C9E512D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0" name="Freeform 367">
              <a:extLst>
                <a:ext uri="{FF2B5EF4-FFF2-40B4-BE49-F238E27FC236}">
                  <a16:creationId xmlns:a16="http://schemas.microsoft.com/office/drawing/2014/main" id="{F25B55E8-DA22-C43F-F07F-A633E7BEA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1" name="Freeform 368">
              <a:extLst>
                <a:ext uri="{FF2B5EF4-FFF2-40B4-BE49-F238E27FC236}">
                  <a16:creationId xmlns:a16="http://schemas.microsoft.com/office/drawing/2014/main" id="{406D3EAB-F892-57DD-8F2A-2A6FCF3FA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2" name="Freeform 369">
              <a:extLst>
                <a:ext uri="{FF2B5EF4-FFF2-40B4-BE49-F238E27FC236}">
                  <a16:creationId xmlns:a16="http://schemas.microsoft.com/office/drawing/2014/main" id="{4B2CD9F8-F88E-B304-AB80-84E64A673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3" name="Freeform 370">
              <a:extLst>
                <a:ext uri="{FF2B5EF4-FFF2-40B4-BE49-F238E27FC236}">
                  <a16:creationId xmlns:a16="http://schemas.microsoft.com/office/drawing/2014/main" id="{8674E8C4-045D-57B8-D457-59B971A8E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4" name="Freeform 371">
              <a:extLst>
                <a:ext uri="{FF2B5EF4-FFF2-40B4-BE49-F238E27FC236}">
                  <a16:creationId xmlns:a16="http://schemas.microsoft.com/office/drawing/2014/main" id="{DFCADBC8-12E1-B6DE-0534-17CD02E3E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5" name="Freeform 372">
              <a:extLst>
                <a:ext uri="{FF2B5EF4-FFF2-40B4-BE49-F238E27FC236}">
                  <a16:creationId xmlns:a16="http://schemas.microsoft.com/office/drawing/2014/main" id="{F3EC5D3E-2964-09DD-11D9-A216D71B4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6" name="Freeform 373">
              <a:extLst>
                <a:ext uri="{FF2B5EF4-FFF2-40B4-BE49-F238E27FC236}">
                  <a16:creationId xmlns:a16="http://schemas.microsoft.com/office/drawing/2014/main" id="{402815F3-6674-ECFD-F0FD-2327CBD6F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7" name="Freeform 374">
              <a:extLst>
                <a:ext uri="{FF2B5EF4-FFF2-40B4-BE49-F238E27FC236}">
                  <a16:creationId xmlns:a16="http://schemas.microsoft.com/office/drawing/2014/main" id="{FED2A68C-B88B-2832-A478-A07346685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8" name="Freeform 375">
              <a:extLst>
                <a:ext uri="{FF2B5EF4-FFF2-40B4-BE49-F238E27FC236}">
                  <a16:creationId xmlns:a16="http://schemas.microsoft.com/office/drawing/2014/main" id="{2DDE9F8E-2D8D-28E5-005A-6869293C8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9" name="Freeform 376">
              <a:extLst>
                <a:ext uri="{FF2B5EF4-FFF2-40B4-BE49-F238E27FC236}">
                  <a16:creationId xmlns:a16="http://schemas.microsoft.com/office/drawing/2014/main" id="{0DB92360-763B-3BB0-C996-3EC12AF86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0" name="Freeform 377">
              <a:extLst>
                <a:ext uri="{FF2B5EF4-FFF2-40B4-BE49-F238E27FC236}">
                  <a16:creationId xmlns:a16="http://schemas.microsoft.com/office/drawing/2014/main" id="{4CD33E38-01CF-45C1-9E43-6D952929A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1" name="Freeform 378">
              <a:extLst>
                <a:ext uri="{FF2B5EF4-FFF2-40B4-BE49-F238E27FC236}">
                  <a16:creationId xmlns:a16="http://schemas.microsoft.com/office/drawing/2014/main" id="{F0ADC086-8582-4418-D805-15510B2ED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2" name="Freeform 379">
              <a:extLst>
                <a:ext uri="{FF2B5EF4-FFF2-40B4-BE49-F238E27FC236}">
                  <a16:creationId xmlns:a16="http://schemas.microsoft.com/office/drawing/2014/main" id="{2B2C8616-E209-8EF0-B1E1-E73C46360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3" name="Freeform 380">
              <a:extLst>
                <a:ext uri="{FF2B5EF4-FFF2-40B4-BE49-F238E27FC236}">
                  <a16:creationId xmlns:a16="http://schemas.microsoft.com/office/drawing/2014/main" id="{3CDF5009-390A-259A-5C67-100D79BF0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4" name="Freeform 381">
              <a:extLst>
                <a:ext uri="{FF2B5EF4-FFF2-40B4-BE49-F238E27FC236}">
                  <a16:creationId xmlns:a16="http://schemas.microsoft.com/office/drawing/2014/main" id="{D52DE851-6050-5EBD-006D-CD83E94CA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5" name="Freeform 382">
              <a:extLst>
                <a:ext uri="{FF2B5EF4-FFF2-40B4-BE49-F238E27FC236}">
                  <a16:creationId xmlns:a16="http://schemas.microsoft.com/office/drawing/2014/main" id="{C1C0BCCA-B6F4-1C6C-BFD0-32EFCD66A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0BF9F9C6-BD5F-33FC-B197-3F849C4A1E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206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2EC7B57A-67B8-1946-9E5A-6264D8026A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57" name="Title 1">
            <a:extLst>
              <a:ext uri="{FF2B5EF4-FFF2-40B4-BE49-F238E27FC236}">
                <a16:creationId xmlns:a16="http://schemas.microsoft.com/office/drawing/2014/main" id="{4113EAC7-6232-1740-836A-A3517607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DCC15CCB-8046-A54B-BBC5-A8887AC80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83586B3-D91E-F34A-9D99-8050EFDB069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63750B72-39B4-9C40-A2FA-34C3923B103A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3" name="Group 557">
            <a:extLst>
              <a:ext uri="{FF2B5EF4-FFF2-40B4-BE49-F238E27FC236}">
                <a16:creationId xmlns:a16="http://schemas.microsoft.com/office/drawing/2014/main" id="{4A0C5082-2578-7C8D-7F34-7A4E8E7921C0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5" name="Freeform 264">
              <a:extLst>
                <a:ext uri="{FF2B5EF4-FFF2-40B4-BE49-F238E27FC236}">
                  <a16:creationId xmlns:a16="http://schemas.microsoft.com/office/drawing/2014/main" id="{467576D0-3121-EE61-F1F5-908202863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" name="Freeform 265">
              <a:extLst>
                <a:ext uri="{FF2B5EF4-FFF2-40B4-BE49-F238E27FC236}">
                  <a16:creationId xmlns:a16="http://schemas.microsoft.com/office/drawing/2014/main" id="{429F28F7-535B-F90D-4085-7DEEAE02C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" name="Freeform 266">
              <a:extLst>
                <a:ext uri="{FF2B5EF4-FFF2-40B4-BE49-F238E27FC236}">
                  <a16:creationId xmlns:a16="http://schemas.microsoft.com/office/drawing/2014/main" id="{A9704DEC-62D4-E908-180D-608B82CBD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8" name="Freeform 267">
              <a:extLst>
                <a:ext uri="{FF2B5EF4-FFF2-40B4-BE49-F238E27FC236}">
                  <a16:creationId xmlns:a16="http://schemas.microsoft.com/office/drawing/2014/main" id="{FF788D6A-7E97-62B2-EBAD-D17FB09B1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9" name="Freeform 268">
              <a:extLst>
                <a:ext uri="{FF2B5EF4-FFF2-40B4-BE49-F238E27FC236}">
                  <a16:creationId xmlns:a16="http://schemas.microsoft.com/office/drawing/2014/main" id="{F44B035D-2728-79FA-0957-BDDEBC73C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" name="Freeform 269">
              <a:extLst>
                <a:ext uri="{FF2B5EF4-FFF2-40B4-BE49-F238E27FC236}">
                  <a16:creationId xmlns:a16="http://schemas.microsoft.com/office/drawing/2014/main" id="{E099424E-F630-5DFB-73A0-57E3C8DBA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" name="Freeform 270">
              <a:extLst>
                <a:ext uri="{FF2B5EF4-FFF2-40B4-BE49-F238E27FC236}">
                  <a16:creationId xmlns:a16="http://schemas.microsoft.com/office/drawing/2014/main" id="{16EFF5AB-1E0B-86AB-7A7D-C0CC8F4E9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" name="Freeform 271">
              <a:extLst>
                <a:ext uri="{FF2B5EF4-FFF2-40B4-BE49-F238E27FC236}">
                  <a16:creationId xmlns:a16="http://schemas.microsoft.com/office/drawing/2014/main" id="{5FEF8BC0-58E5-13B2-51ED-EA8F8E917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" name="Freeform 272">
              <a:extLst>
                <a:ext uri="{FF2B5EF4-FFF2-40B4-BE49-F238E27FC236}">
                  <a16:creationId xmlns:a16="http://schemas.microsoft.com/office/drawing/2014/main" id="{17CF01F9-8434-1DE5-04DA-3A3098E15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" name="Freeform 273">
              <a:extLst>
                <a:ext uri="{FF2B5EF4-FFF2-40B4-BE49-F238E27FC236}">
                  <a16:creationId xmlns:a16="http://schemas.microsoft.com/office/drawing/2014/main" id="{01E04379-89FC-C95C-94AE-C9454666A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" name="Freeform 274">
              <a:extLst>
                <a:ext uri="{FF2B5EF4-FFF2-40B4-BE49-F238E27FC236}">
                  <a16:creationId xmlns:a16="http://schemas.microsoft.com/office/drawing/2014/main" id="{8A8CB566-2070-E5E7-99E5-40E6AA142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75">
              <a:extLst>
                <a:ext uri="{FF2B5EF4-FFF2-40B4-BE49-F238E27FC236}">
                  <a16:creationId xmlns:a16="http://schemas.microsoft.com/office/drawing/2014/main" id="{92180B80-D5A9-61F6-31C9-00880E940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76">
              <a:extLst>
                <a:ext uri="{FF2B5EF4-FFF2-40B4-BE49-F238E27FC236}">
                  <a16:creationId xmlns:a16="http://schemas.microsoft.com/office/drawing/2014/main" id="{1C159640-E10F-FEB5-3373-9C8C02F3F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7">
              <a:extLst>
                <a:ext uri="{FF2B5EF4-FFF2-40B4-BE49-F238E27FC236}">
                  <a16:creationId xmlns:a16="http://schemas.microsoft.com/office/drawing/2014/main" id="{AD2BE844-19AF-B390-374D-DE147055D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8">
              <a:extLst>
                <a:ext uri="{FF2B5EF4-FFF2-40B4-BE49-F238E27FC236}">
                  <a16:creationId xmlns:a16="http://schemas.microsoft.com/office/drawing/2014/main" id="{80CEB206-8986-AABC-F05D-266B1A93B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9">
              <a:extLst>
                <a:ext uri="{FF2B5EF4-FFF2-40B4-BE49-F238E27FC236}">
                  <a16:creationId xmlns:a16="http://schemas.microsoft.com/office/drawing/2014/main" id="{A08722C5-864B-786D-678F-7D132BEF6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80">
              <a:extLst>
                <a:ext uri="{FF2B5EF4-FFF2-40B4-BE49-F238E27FC236}">
                  <a16:creationId xmlns:a16="http://schemas.microsoft.com/office/drawing/2014/main" id="{D9754023-276E-9226-9AD0-1243FF4DB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81">
              <a:extLst>
                <a:ext uri="{FF2B5EF4-FFF2-40B4-BE49-F238E27FC236}">
                  <a16:creationId xmlns:a16="http://schemas.microsoft.com/office/drawing/2014/main" id="{6CC1C613-65D1-79A6-B394-EFF3700BB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82">
              <a:extLst>
                <a:ext uri="{FF2B5EF4-FFF2-40B4-BE49-F238E27FC236}">
                  <a16:creationId xmlns:a16="http://schemas.microsoft.com/office/drawing/2014/main" id="{C91A58FD-A494-FB8A-B4B4-09E5BC3A6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83">
              <a:extLst>
                <a:ext uri="{FF2B5EF4-FFF2-40B4-BE49-F238E27FC236}">
                  <a16:creationId xmlns:a16="http://schemas.microsoft.com/office/drawing/2014/main" id="{4539FA5F-F27E-68C6-9AE0-D77F7C7B7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84">
              <a:extLst>
                <a:ext uri="{FF2B5EF4-FFF2-40B4-BE49-F238E27FC236}">
                  <a16:creationId xmlns:a16="http://schemas.microsoft.com/office/drawing/2014/main" id="{ADDA8BBD-9A64-8D2D-8C89-BFC005E46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85">
              <a:extLst>
                <a:ext uri="{FF2B5EF4-FFF2-40B4-BE49-F238E27FC236}">
                  <a16:creationId xmlns:a16="http://schemas.microsoft.com/office/drawing/2014/main" id="{4360C2C0-46B3-64E9-4CEE-3C9A482DA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86">
              <a:extLst>
                <a:ext uri="{FF2B5EF4-FFF2-40B4-BE49-F238E27FC236}">
                  <a16:creationId xmlns:a16="http://schemas.microsoft.com/office/drawing/2014/main" id="{3DD72441-3973-6813-8D8E-3F6935144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7">
              <a:extLst>
                <a:ext uri="{FF2B5EF4-FFF2-40B4-BE49-F238E27FC236}">
                  <a16:creationId xmlns:a16="http://schemas.microsoft.com/office/drawing/2014/main" id="{AA2368F9-FAA9-8B8D-0AA3-505481C3C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8">
              <a:extLst>
                <a:ext uri="{FF2B5EF4-FFF2-40B4-BE49-F238E27FC236}">
                  <a16:creationId xmlns:a16="http://schemas.microsoft.com/office/drawing/2014/main" id="{D67B5505-E0F4-778E-6FA0-112F02750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9">
              <a:extLst>
                <a:ext uri="{FF2B5EF4-FFF2-40B4-BE49-F238E27FC236}">
                  <a16:creationId xmlns:a16="http://schemas.microsoft.com/office/drawing/2014/main" id="{AA07A115-62B4-A2C6-A1EF-9626415A7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90">
              <a:extLst>
                <a:ext uri="{FF2B5EF4-FFF2-40B4-BE49-F238E27FC236}">
                  <a16:creationId xmlns:a16="http://schemas.microsoft.com/office/drawing/2014/main" id="{AFB9F6F4-5F2E-50E5-FEFB-1C2060956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91">
              <a:extLst>
                <a:ext uri="{FF2B5EF4-FFF2-40B4-BE49-F238E27FC236}">
                  <a16:creationId xmlns:a16="http://schemas.microsoft.com/office/drawing/2014/main" id="{250E609C-F42C-73E6-EFD4-27CD68C1B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92">
              <a:extLst>
                <a:ext uri="{FF2B5EF4-FFF2-40B4-BE49-F238E27FC236}">
                  <a16:creationId xmlns:a16="http://schemas.microsoft.com/office/drawing/2014/main" id="{426E9CE5-9303-20BE-CDF2-FFE61237D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93">
              <a:extLst>
                <a:ext uri="{FF2B5EF4-FFF2-40B4-BE49-F238E27FC236}">
                  <a16:creationId xmlns:a16="http://schemas.microsoft.com/office/drawing/2014/main" id="{B7E989BC-40A0-1FA0-7076-E294935DD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94">
              <a:extLst>
                <a:ext uri="{FF2B5EF4-FFF2-40B4-BE49-F238E27FC236}">
                  <a16:creationId xmlns:a16="http://schemas.microsoft.com/office/drawing/2014/main" id="{096B2A74-93FE-F312-66B4-53A5C7DE8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95">
              <a:extLst>
                <a:ext uri="{FF2B5EF4-FFF2-40B4-BE49-F238E27FC236}">
                  <a16:creationId xmlns:a16="http://schemas.microsoft.com/office/drawing/2014/main" id="{E35B4C8F-64CE-F79B-CF4A-443F6F5E9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96">
              <a:extLst>
                <a:ext uri="{FF2B5EF4-FFF2-40B4-BE49-F238E27FC236}">
                  <a16:creationId xmlns:a16="http://schemas.microsoft.com/office/drawing/2014/main" id="{662EDFD8-C918-C08D-CFC0-04741003F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7">
              <a:extLst>
                <a:ext uri="{FF2B5EF4-FFF2-40B4-BE49-F238E27FC236}">
                  <a16:creationId xmlns:a16="http://schemas.microsoft.com/office/drawing/2014/main" id="{816EEFEA-73F8-F3EF-4445-07CFD82E5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8">
              <a:extLst>
                <a:ext uri="{FF2B5EF4-FFF2-40B4-BE49-F238E27FC236}">
                  <a16:creationId xmlns:a16="http://schemas.microsoft.com/office/drawing/2014/main" id="{264A014E-4F67-D3E3-0BF2-313143B51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9">
              <a:extLst>
                <a:ext uri="{FF2B5EF4-FFF2-40B4-BE49-F238E27FC236}">
                  <a16:creationId xmlns:a16="http://schemas.microsoft.com/office/drawing/2014/main" id="{BD28B122-9938-2900-E7CA-1D8E69C51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300">
              <a:extLst>
                <a:ext uri="{FF2B5EF4-FFF2-40B4-BE49-F238E27FC236}">
                  <a16:creationId xmlns:a16="http://schemas.microsoft.com/office/drawing/2014/main" id="{29DB2BBE-210F-EE3A-D2A9-573B1FC7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301">
              <a:extLst>
                <a:ext uri="{FF2B5EF4-FFF2-40B4-BE49-F238E27FC236}">
                  <a16:creationId xmlns:a16="http://schemas.microsoft.com/office/drawing/2014/main" id="{22C728BF-A0F1-E4D2-BD7C-29C97841E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302">
              <a:extLst>
                <a:ext uri="{FF2B5EF4-FFF2-40B4-BE49-F238E27FC236}">
                  <a16:creationId xmlns:a16="http://schemas.microsoft.com/office/drawing/2014/main" id="{FDD8CC2A-FD63-1CB1-BF0F-3BB83A573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303">
              <a:extLst>
                <a:ext uri="{FF2B5EF4-FFF2-40B4-BE49-F238E27FC236}">
                  <a16:creationId xmlns:a16="http://schemas.microsoft.com/office/drawing/2014/main" id="{C2AAA856-49C5-FDD3-F345-8CF71CE05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304">
              <a:extLst>
                <a:ext uri="{FF2B5EF4-FFF2-40B4-BE49-F238E27FC236}">
                  <a16:creationId xmlns:a16="http://schemas.microsoft.com/office/drawing/2014/main" id="{C0E171EC-95CC-F4A4-582D-57A78B8BE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305">
              <a:extLst>
                <a:ext uri="{FF2B5EF4-FFF2-40B4-BE49-F238E27FC236}">
                  <a16:creationId xmlns:a16="http://schemas.microsoft.com/office/drawing/2014/main" id="{510D5ADA-9B62-D8F9-D46F-C5E0E1F8B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306">
              <a:extLst>
                <a:ext uri="{FF2B5EF4-FFF2-40B4-BE49-F238E27FC236}">
                  <a16:creationId xmlns:a16="http://schemas.microsoft.com/office/drawing/2014/main" id="{3B9D803D-5292-20F3-CAB2-9E339192B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7">
              <a:extLst>
                <a:ext uri="{FF2B5EF4-FFF2-40B4-BE49-F238E27FC236}">
                  <a16:creationId xmlns:a16="http://schemas.microsoft.com/office/drawing/2014/main" id="{CDDA6CF7-3F62-2C25-5C58-7E01879FB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8">
              <a:extLst>
                <a:ext uri="{FF2B5EF4-FFF2-40B4-BE49-F238E27FC236}">
                  <a16:creationId xmlns:a16="http://schemas.microsoft.com/office/drawing/2014/main" id="{8510C014-CEEF-D89D-77FB-53AC0E621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9">
              <a:extLst>
                <a:ext uri="{FF2B5EF4-FFF2-40B4-BE49-F238E27FC236}">
                  <a16:creationId xmlns:a16="http://schemas.microsoft.com/office/drawing/2014/main" id="{91F7804F-35E2-E947-D3BB-EF9AEC027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10">
              <a:extLst>
                <a:ext uri="{FF2B5EF4-FFF2-40B4-BE49-F238E27FC236}">
                  <a16:creationId xmlns:a16="http://schemas.microsoft.com/office/drawing/2014/main" id="{93B9C78B-413A-E812-8873-0A765FEC4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11">
              <a:extLst>
                <a:ext uri="{FF2B5EF4-FFF2-40B4-BE49-F238E27FC236}">
                  <a16:creationId xmlns:a16="http://schemas.microsoft.com/office/drawing/2014/main" id="{E0718A29-58E9-F8F5-DDF1-5A6894270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12">
              <a:extLst>
                <a:ext uri="{FF2B5EF4-FFF2-40B4-BE49-F238E27FC236}">
                  <a16:creationId xmlns:a16="http://schemas.microsoft.com/office/drawing/2014/main" id="{1C8A4106-A073-955B-C5B6-690AC5EC2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13">
              <a:extLst>
                <a:ext uri="{FF2B5EF4-FFF2-40B4-BE49-F238E27FC236}">
                  <a16:creationId xmlns:a16="http://schemas.microsoft.com/office/drawing/2014/main" id="{79B15382-33BD-1B9F-A880-23AC1B4E3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14">
              <a:extLst>
                <a:ext uri="{FF2B5EF4-FFF2-40B4-BE49-F238E27FC236}">
                  <a16:creationId xmlns:a16="http://schemas.microsoft.com/office/drawing/2014/main" id="{C38ADE48-6A82-0310-8230-E21941439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15">
              <a:extLst>
                <a:ext uri="{FF2B5EF4-FFF2-40B4-BE49-F238E27FC236}">
                  <a16:creationId xmlns:a16="http://schemas.microsoft.com/office/drawing/2014/main" id="{994BEE92-6DED-BFC0-24F9-02A7ED26F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16">
              <a:extLst>
                <a:ext uri="{FF2B5EF4-FFF2-40B4-BE49-F238E27FC236}">
                  <a16:creationId xmlns:a16="http://schemas.microsoft.com/office/drawing/2014/main" id="{F6D24EA2-80FC-6104-3A66-69A771FE6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7">
              <a:extLst>
                <a:ext uri="{FF2B5EF4-FFF2-40B4-BE49-F238E27FC236}">
                  <a16:creationId xmlns:a16="http://schemas.microsoft.com/office/drawing/2014/main" id="{CAF9DFEE-1213-0A42-4132-78A839525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8">
              <a:extLst>
                <a:ext uri="{FF2B5EF4-FFF2-40B4-BE49-F238E27FC236}">
                  <a16:creationId xmlns:a16="http://schemas.microsoft.com/office/drawing/2014/main" id="{497FB20F-3B2A-E39B-8612-DCFB70FF4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9">
              <a:extLst>
                <a:ext uri="{FF2B5EF4-FFF2-40B4-BE49-F238E27FC236}">
                  <a16:creationId xmlns:a16="http://schemas.microsoft.com/office/drawing/2014/main" id="{47906AE1-BD64-7E3D-B58C-B24A0B3AC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20">
              <a:extLst>
                <a:ext uri="{FF2B5EF4-FFF2-40B4-BE49-F238E27FC236}">
                  <a16:creationId xmlns:a16="http://schemas.microsoft.com/office/drawing/2014/main" id="{5EE1EF85-F771-C6FA-D7F3-6CD0CE8CD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21">
              <a:extLst>
                <a:ext uri="{FF2B5EF4-FFF2-40B4-BE49-F238E27FC236}">
                  <a16:creationId xmlns:a16="http://schemas.microsoft.com/office/drawing/2014/main" id="{3A5C6C24-300B-C525-4D86-3CBFBF689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22">
              <a:extLst>
                <a:ext uri="{FF2B5EF4-FFF2-40B4-BE49-F238E27FC236}">
                  <a16:creationId xmlns:a16="http://schemas.microsoft.com/office/drawing/2014/main" id="{40827B56-BC51-CAD0-4DD3-DFAC51922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23">
              <a:extLst>
                <a:ext uri="{FF2B5EF4-FFF2-40B4-BE49-F238E27FC236}">
                  <a16:creationId xmlns:a16="http://schemas.microsoft.com/office/drawing/2014/main" id="{4F455E15-C312-8B76-30A2-467A9F6B2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24">
              <a:extLst>
                <a:ext uri="{FF2B5EF4-FFF2-40B4-BE49-F238E27FC236}">
                  <a16:creationId xmlns:a16="http://schemas.microsoft.com/office/drawing/2014/main" id="{C4AE2B95-F919-06D3-FFA5-F07E4025D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25">
              <a:extLst>
                <a:ext uri="{FF2B5EF4-FFF2-40B4-BE49-F238E27FC236}">
                  <a16:creationId xmlns:a16="http://schemas.microsoft.com/office/drawing/2014/main" id="{D804FD07-274F-9CCC-C7F8-8B5D141F5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26">
              <a:extLst>
                <a:ext uri="{FF2B5EF4-FFF2-40B4-BE49-F238E27FC236}">
                  <a16:creationId xmlns:a16="http://schemas.microsoft.com/office/drawing/2014/main" id="{81B5D953-0671-1DA1-FBB1-4079922EB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27">
              <a:extLst>
                <a:ext uri="{FF2B5EF4-FFF2-40B4-BE49-F238E27FC236}">
                  <a16:creationId xmlns:a16="http://schemas.microsoft.com/office/drawing/2014/main" id="{BB80634F-242A-8649-A13A-1293D7E12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28">
              <a:extLst>
                <a:ext uri="{FF2B5EF4-FFF2-40B4-BE49-F238E27FC236}">
                  <a16:creationId xmlns:a16="http://schemas.microsoft.com/office/drawing/2014/main" id="{B62381BD-80DC-0ED4-D326-D5BA3145C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29">
              <a:extLst>
                <a:ext uri="{FF2B5EF4-FFF2-40B4-BE49-F238E27FC236}">
                  <a16:creationId xmlns:a16="http://schemas.microsoft.com/office/drawing/2014/main" id="{012233DC-8DA7-3E29-DBED-A36D055BB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30">
              <a:extLst>
                <a:ext uri="{FF2B5EF4-FFF2-40B4-BE49-F238E27FC236}">
                  <a16:creationId xmlns:a16="http://schemas.microsoft.com/office/drawing/2014/main" id="{D543DDFD-A5CF-7F5A-057D-B491F6ED1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31">
              <a:extLst>
                <a:ext uri="{FF2B5EF4-FFF2-40B4-BE49-F238E27FC236}">
                  <a16:creationId xmlns:a16="http://schemas.microsoft.com/office/drawing/2014/main" id="{1EDAAD21-C5B5-FBB9-D1F7-906ABB7A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8" name="Freeform 332">
              <a:extLst>
                <a:ext uri="{FF2B5EF4-FFF2-40B4-BE49-F238E27FC236}">
                  <a16:creationId xmlns:a16="http://schemas.microsoft.com/office/drawing/2014/main" id="{C045AA9B-25E0-CF87-36DB-3BDEA3943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9" name="Freeform 333">
              <a:extLst>
                <a:ext uri="{FF2B5EF4-FFF2-40B4-BE49-F238E27FC236}">
                  <a16:creationId xmlns:a16="http://schemas.microsoft.com/office/drawing/2014/main" id="{A9990057-C554-7178-7E72-FECA7EA10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0" name="Freeform 334">
              <a:extLst>
                <a:ext uri="{FF2B5EF4-FFF2-40B4-BE49-F238E27FC236}">
                  <a16:creationId xmlns:a16="http://schemas.microsoft.com/office/drawing/2014/main" id="{7A1926C0-033B-30AC-E141-AE70E6C13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1" name="Freeform 335">
              <a:extLst>
                <a:ext uri="{FF2B5EF4-FFF2-40B4-BE49-F238E27FC236}">
                  <a16:creationId xmlns:a16="http://schemas.microsoft.com/office/drawing/2014/main" id="{835DAEC1-8A7D-238A-FB33-B8768ACBD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2" name="Freeform 336">
              <a:extLst>
                <a:ext uri="{FF2B5EF4-FFF2-40B4-BE49-F238E27FC236}">
                  <a16:creationId xmlns:a16="http://schemas.microsoft.com/office/drawing/2014/main" id="{D6606305-8FA9-B2A1-7AAB-450FDF67A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3" name="Freeform 337">
              <a:extLst>
                <a:ext uri="{FF2B5EF4-FFF2-40B4-BE49-F238E27FC236}">
                  <a16:creationId xmlns:a16="http://schemas.microsoft.com/office/drawing/2014/main" id="{47E3DD31-C40A-6DAF-017C-97489201D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4" name="Freeform 338">
              <a:extLst>
                <a:ext uri="{FF2B5EF4-FFF2-40B4-BE49-F238E27FC236}">
                  <a16:creationId xmlns:a16="http://schemas.microsoft.com/office/drawing/2014/main" id="{231ABFE0-B5F2-34FB-52A9-0CF481D53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5" name="Freeform 339">
              <a:extLst>
                <a:ext uri="{FF2B5EF4-FFF2-40B4-BE49-F238E27FC236}">
                  <a16:creationId xmlns:a16="http://schemas.microsoft.com/office/drawing/2014/main" id="{A79124F0-921D-1B32-D765-2FDFF9488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6" name="Freeform 340">
              <a:extLst>
                <a:ext uri="{FF2B5EF4-FFF2-40B4-BE49-F238E27FC236}">
                  <a16:creationId xmlns:a16="http://schemas.microsoft.com/office/drawing/2014/main" id="{CDDECBEC-4FBC-A3F3-FDE2-FE9C5D0C7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7" name="Freeform 341">
              <a:extLst>
                <a:ext uri="{FF2B5EF4-FFF2-40B4-BE49-F238E27FC236}">
                  <a16:creationId xmlns:a16="http://schemas.microsoft.com/office/drawing/2014/main" id="{5A337EAA-749E-7136-D4FD-6E857CDB7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8" name="Freeform 342">
              <a:extLst>
                <a:ext uri="{FF2B5EF4-FFF2-40B4-BE49-F238E27FC236}">
                  <a16:creationId xmlns:a16="http://schemas.microsoft.com/office/drawing/2014/main" id="{CF33C539-1B31-024C-A794-0A0FB37F2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9" name="Freeform 343">
              <a:extLst>
                <a:ext uri="{FF2B5EF4-FFF2-40B4-BE49-F238E27FC236}">
                  <a16:creationId xmlns:a16="http://schemas.microsoft.com/office/drawing/2014/main" id="{FA3BDDCF-914F-4CA0-D9B3-8D461F88E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0" name="Freeform 344">
              <a:extLst>
                <a:ext uri="{FF2B5EF4-FFF2-40B4-BE49-F238E27FC236}">
                  <a16:creationId xmlns:a16="http://schemas.microsoft.com/office/drawing/2014/main" id="{42F36AA4-AFBD-9585-52BC-BDA711CF4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1" name="Freeform 345">
              <a:extLst>
                <a:ext uri="{FF2B5EF4-FFF2-40B4-BE49-F238E27FC236}">
                  <a16:creationId xmlns:a16="http://schemas.microsoft.com/office/drawing/2014/main" id="{2A6715D0-3066-0AD4-D639-0C06F0342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2" name="Freeform 346">
              <a:extLst>
                <a:ext uri="{FF2B5EF4-FFF2-40B4-BE49-F238E27FC236}">
                  <a16:creationId xmlns:a16="http://schemas.microsoft.com/office/drawing/2014/main" id="{FFAFF64A-B011-A400-E684-08A0AF980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3" name="Freeform 347">
              <a:extLst>
                <a:ext uri="{FF2B5EF4-FFF2-40B4-BE49-F238E27FC236}">
                  <a16:creationId xmlns:a16="http://schemas.microsoft.com/office/drawing/2014/main" id="{F5358039-4FF3-39DD-BFA6-8F25F9831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4" name="Freeform 348">
              <a:extLst>
                <a:ext uri="{FF2B5EF4-FFF2-40B4-BE49-F238E27FC236}">
                  <a16:creationId xmlns:a16="http://schemas.microsoft.com/office/drawing/2014/main" id="{4701EDA5-3163-2664-33A4-F698E74AD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5" name="Freeform 349">
              <a:extLst>
                <a:ext uri="{FF2B5EF4-FFF2-40B4-BE49-F238E27FC236}">
                  <a16:creationId xmlns:a16="http://schemas.microsoft.com/office/drawing/2014/main" id="{6D979EAF-5B31-8278-ED6B-FB5E4307F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6" name="Freeform 350">
              <a:extLst>
                <a:ext uri="{FF2B5EF4-FFF2-40B4-BE49-F238E27FC236}">
                  <a16:creationId xmlns:a16="http://schemas.microsoft.com/office/drawing/2014/main" id="{03E62F5F-10BB-4E4D-DD9F-A1F93CA21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7" name="Freeform 351">
              <a:extLst>
                <a:ext uri="{FF2B5EF4-FFF2-40B4-BE49-F238E27FC236}">
                  <a16:creationId xmlns:a16="http://schemas.microsoft.com/office/drawing/2014/main" id="{40692E92-59DA-913D-09CF-E202D53CD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8" name="Freeform 352">
              <a:extLst>
                <a:ext uri="{FF2B5EF4-FFF2-40B4-BE49-F238E27FC236}">
                  <a16:creationId xmlns:a16="http://schemas.microsoft.com/office/drawing/2014/main" id="{F79E2C6E-7FF3-60EC-D32B-7164DDF2B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9" name="Freeform 353">
              <a:extLst>
                <a:ext uri="{FF2B5EF4-FFF2-40B4-BE49-F238E27FC236}">
                  <a16:creationId xmlns:a16="http://schemas.microsoft.com/office/drawing/2014/main" id="{C0651A31-5EFB-B44B-DA76-A4E378554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0" name="Freeform 354">
              <a:extLst>
                <a:ext uri="{FF2B5EF4-FFF2-40B4-BE49-F238E27FC236}">
                  <a16:creationId xmlns:a16="http://schemas.microsoft.com/office/drawing/2014/main" id="{D67262D7-C51F-DFEA-6C7A-EB22346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1" name="Freeform 355">
              <a:extLst>
                <a:ext uri="{FF2B5EF4-FFF2-40B4-BE49-F238E27FC236}">
                  <a16:creationId xmlns:a16="http://schemas.microsoft.com/office/drawing/2014/main" id="{057A3371-744F-6C8B-0E32-A05D143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2" name="Freeform 356">
              <a:extLst>
                <a:ext uri="{FF2B5EF4-FFF2-40B4-BE49-F238E27FC236}">
                  <a16:creationId xmlns:a16="http://schemas.microsoft.com/office/drawing/2014/main" id="{2B185275-BD9F-9609-9F9B-5D57112DC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3" name="Freeform 357">
              <a:extLst>
                <a:ext uri="{FF2B5EF4-FFF2-40B4-BE49-F238E27FC236}">
                  <a16:creationId xmlns:a16="http://schemas.microsoft.com/office/drawing/2014/main" id="{D72E5FB0-D5B7-01DF-0ECE-447624423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4" name="Freeform 358">
              <a:extLst>
                <a:ext uri="{FF2B5EF4-FFF2-40B4-BE49-F238E27FC236}">
                  <a16:creationId xmlns:a16="http://schemas.microsoft.com/office/drawing/2014/main" id="{BEAE1AAA-18CE-0CAE-32CD-14DD10123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5" name="Freeform 359">
              <a:extLst>
                <a:ext uri="{FF2B5EF4-FFF2-40B4-BE49-F238E27FC236}">
                  <a16:creationId xmlns:a16="http://schemas.microsoft.com/office/drawing/2014/main" id="{F5DE4A52-7C89-8559-E738-4D107BFDD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1" name="Freeform 360">
              <a:extLst>
                <a:ext uri="{FF2B5EF4-FFF2-40B4-BE49-F238E27FC236}">
                  <a16:creationId xmlns:a16="http://schemas.microsoft.com/office/drawing/2014/main" id="{23F8FD79-E699-F7BD-D9E3-96334CD6F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2" name="Freeform 361">
              <a:extLst>
                <a:ext uri="{FF2B5EF4-FFF2-40B4-BE49-F238E27FC236}">
                  <a16:creationId xmlns:a16="http://schemas.microsoft.com/office/drawing/2014/main" id="{BD07B564-B68A-1EBF-BBB6-4086160D4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3" name="Freeform 362">
              <a:extLst>
                <a:ext uri="{FF2B5EF4-FFF2-40B4-BE49-F238E27FC236}">
                  <a16:creationId xmlns:a16="http://schemas.microsoft.com/office/drawing/2014/main" id="{81F67054-5BE2-9449-02DD-92A5A273D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4" name="Freeform 363">
              <a:extLst>
                <a:ext uri="{FF2B5EF4-FFF2-40B4-BE49-F238E27FC236}">
                  <a16:creationId xmlns:a16="http://schemas.microsoft.com/office/drawing/2014/main" id="{971EFC79-F6FF-E791-E3DA-883677EB2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5" name="Freeform 364">
              <a:extLst>
                <a:ext uri="{FF2B5EF4-FFF2-40B4-BE49-F238E27FC236}">
                  <a16:creationId xmlns:a16="http://schemas.microsoft.com/office/drawing/2014/main" id="{269D2F66-D084-3D9A-C29B-D1A58EC03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6" name="Freeform 365">
              <a:extLst>
                <a:ext uri="{FF2B5EF4-FFF2-40B4-BE49-F238E27FC236}">
                  <a16:creationId xmlns:a16="http://schemas.microsoft.com/office/drawing/2014/main" id="{631F6586-9ED2-318E-DFF5-180AA9D22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7" name="Freeform 366">
              <a:extLst>
                <a:ext uri="{FF2B5EF4-FFF2-40B4-BE49-F238E27FC236}">
                  <a16:creationId xmlns:a16="http://schemas.microsoft.com/office/drawing/2014/main" id="{A2306E30-C037-7D9C-58F8-E941EC009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8" name="Freeform 367">
              <a:extLst>
                <a:ext uri="{FF2B5EF4-FFF2-40B4-BE49-F238E27FC236}">
                  <a16:creationId xmlns:a16="http://schemas.microsoft.com/office/drawing/2014/main" id="{57D8351D-5A67-8B75-48E2-07CB6B408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9" name="Freeform 368">
              <a:extLst>
                <a:ext uri="{FF2B5EF4-FFF2-40B4-BE49-F238E27FC236}">
                  <a16:creationId xmlns:a16="http://schemas.microsoft.com/office/drawing/2014/main" id="{DC0E68F3-D5B1-2B78-F643-7CE852E13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0" name="Freeform 369">
              <a:extLst>
                <a:ext uri="{FF2B5EF4-FFF2-40B4-BE49-F238E27FC236}">
                  <a16:creationId xmlns:a16="http://schemas.microsoft.com/office/drawing/2014/main" id="{80463B1F-E90C-A840-1532-A2BAFFBB9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1" name="Freeform 370">
              <a:extLst>
                <a:ext uri="{FF2B5EF4-FFF2-40B4-BE49-F238E27FC236}">
                  <a16:creationId xmlns:a16="http://schemas.microsoft.com/office/drawing/2014/main" id="{4D6B6857-17A4-ADC3-E8C1-AF4666E49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2" name="Freeform 371">
              <a:extLst>
                <a:ext uri="{FF2B5EF4-FFF2-40B4-BE49-F238E27FC236}">
                  <a16:creationId xmlns:a16="http://schemas.microsoft.com/office/drawing/2014/main" id="{43C07E84-DC24-C2C1-7268-89FE2C845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3" name="Freeform 372">
              <a:extLst>
                <a:ext uri="{FF2B5EF4-FFF2-40B4-BE49-F238E27FC236}">
                  <a16:creationId xmlns:a16="http://schemas.microsoft.com/office/drawing/2014/main" id="{14238E36-DB0A-FC67-195B-5A8676DBC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4" name="Freeform 373">
              <a:extLst>
                <a:ext uri="{FF2B5EF4-FFF2-40B4-BE49-F238E27FC236}">
                  <a16:creationId xmlns:a16="http://schemas.microsoft.com/office/drawing/2014/main" id="{8ACCC6B6-3197-4A20-8344-6AF723899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5" name="Freeform 374">
              <a:extLst>
                <a:ext uri="{FF2B5EF4-FFF2-40B4-BE49-F238E27FC236}">
                  <a16:creationId xmlns:a16="http://schemas.microsoft.com/office/drawing/2014/main" id="{423B31EE-E46E-D2E4-9AB4-D5335C14E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6" name="Freeform 375">
              <a:extLst>
                <a:ext uri="{FF2B5EF4-FFF2-40B4-BE49-F238E27FC236}">
                  <a16:creationId xmlns:a16="http://schemas.microsoft.com/office/drawing/2014/main" id="{AC9A268E-271D-4804-4881-A313AF026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7" name="Freeform 376">
              <a:extLst>
                <a:ext uri="{FF2B5EF4-FFF2-40B4-BE49-F238E27FC236}">
                  <a16:creationId xmlns:a16="http://schemas.microsoft.com/office/drawing/2014/main" id="{BA79E82E-8F2B-570B-8936-A0285E2EA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8" name="Freeform 377">
              <a:extLst>
                <a:ext uri="{FF2B5EF4-FFF2-40B4-BE49-F238E27FC236}">
                  <a16:creationId xmlns:a16="http://schemas.microsoft.com/office/drawing/2014/main" id="{3A389620-DE9C-6429-687B-3A1125316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9" name="Freeform 378">
              <a:extLst>
                <a:ext uri="{FF2B5EF4-FFF2-40B4-BE49-F238E27FC236}">
                  <a16:creationId xmlns:a16="http://schemas.microsoft.com/office/drawing/2014/main" id="{C1AC9585-C666-544C-8A54-ECC15114A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0" name="Freeform 379">
              <a:extLst>
                <a:ext uri="{FF2B5EF4-FFF2-40B4-BE49-F238E27FC236}">
                  <a16:creationId xmlns:a16="http://schemas.microsoft.com/office/drawing/2014/main" id="{D1E2DE9C-D147-2121-7A0B-C33D7AD7D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1" name="Freeform 380">
              <a:extLst>
                <a:ext uri="{FF2B5EF4-FFF2-40B4-BE49-F238E27FC236}">
                  <a16:creationId xmlns:a16="http://schemas.microsoft.com/office/drawing/2014/main" id="{76977A25-9BFE-97B8-8CBD-58C4BE0AB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2" name="Freeform 381">
              <a:extLst>
                <a:ext uri="{FF2B5EF4-FFF2-40B4-BE49-F238E27FC236}">
                  <a16:creationId xmlns:a16="http://schemas.microsoft.com/office/drawing/2014/main" id="{6EE31BB9-6F21-C260-C0EC-254E07758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3" name="Freeform 382">
              <a:extLst>
                <a:ext uri="{FF2B5EF4-FFF2-40B4-BE49-F238E27FC236}">
                  <a16:creationId xmlns:a16="http://schemas.microsoft.com/office/drawing/2014/main" id="{2B7431FC-2069-6897-3E70-009D0F9AA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D6450C74-B5B8-57B2-433A-7C257F8EFA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0000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3C96F-0848-B14D-9E8E-FB085B5714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311900"/>
            <a:ext cx="3357949" cy="3270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EAD5AE-1A7D-AA4F-8E1D-966C8E2DD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rgbClr val="1B9A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95A1FE-AC17-E645-B7E0-00BB6DC9BDC8}"/>
              </a:ext>
            </a:extLst>
          </p:cNvPr>
          <p:cNvSpPr txBox="1"/>
          <p:nvPr userDrawn="1"/>
        </p:nvSpPr>
        <p:spPr>
          <a:xfrm>
            <a:off x="8230233" y="63311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#Information pour </a:t>
            </a:r>
            <a:r>
              <a:rPr lang="en-US" sz="1400" dirty="0" err="1">
                <a:solidFill>
                  <a:srgbClr val="179ADC"/>
                </a:solidFill>
              </a:rPr>
              <a:t>l'action</a:t>
            </a:r>
            <a:endParaRPr lang="en-US" sz="1400" dirty="0">
              <a:solidFill>
                <a:srgbClr val="179ADC"/>
              </a:solidFill>
            </a:endParaRPr>
          </a:p>
        </p:txBody>
      </p:sp>
      <p:sp>
        <p:nvSpPr>
          <p:cNvPr id="149" name="Slide Number Placeholder 8">
            <a:extLst>
              <a:ext uri="{FF2B5EF4-FFF2-40B4-BE49-F238E27FC236}">
                <a16:creationId xmlns:a16="http://schemas.microsoft.com/office/drawing/2014/main" id="{7B688C03-DDF2-EF47-A617-B5FC4516F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192B646-D70B-BE4C-9EF2-45543AF89F1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5019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1" name="Group 1080">
            <a:extLst>
              <a:ext uri="{FF2B5EF4-FFF2-40B4-BE49-F238E27FC236}">
                <a16:creationId xmlns:a16="http://schemas.microsoft.com/office/drawing/2014/main" id="{F0F7960F-4E56-40FF-48D4-81E26D741AFD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rgbClr val="179ADC"/>
          </a:solidFill>
        </p:grpSpPr>
        <p:sp>
          <p:nvSpPr>
            <p:cNvPr id="633" name="Freeform 264">
              <a:extLst>
                <a:ext uri="{FF2B5EF4-FFF2-40B4-BE49-F238E27FC236}">
                  <a16:creationId xmlns:a16="http://schemas.microsoft.com/office/drawing/2014/main" id="{4C1C744E-BE7C-CA26-0594-AC5BB2E66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4" name="Freeform 265">
              <a:extLst>
                <a:ext uri="{FF2B5EF4-FFF2-40B4-BE49-F238E27FC236}">
                  <a16:creationId xmlns:a16="http://schemas.microsoft.com/office/drawing/2014/main" id="{28F3ECF0-D5C4-0057-4CB3-E43A88213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5" name="Freeform 266">
              <a:extLst>
                <a:ext uri="{FF2B5EF4-FFF2-40B4-BE49-F238E27FC236}">
                  <a16:creationId xmlns:a16="http://schemas.microsoft.com/office/drawing/2014/main" id="{AAABE264-DF31-93F9-D9CD-DFB5C95E8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6" name="Freeform 267">
              <a:extLst>
                <a:ext uri="{FF2B5EF4-FFF2-40B4-BE49-F238E27FC236}">
                  <a16:creationId xmlns:a16="http://schemas.microsoft.com/office/drawing/2014/main" id="{95323798-C5B3-07BC-2BB7-B5AEC7F51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7" name="Freeform 268">
              <a:extLst>
                <a:ext uri="{FF2B5EF4-FFF2-40B4-BE49-F238E27FC236}">
                  <a16:creationId xmlns:a16="http://schemas.microsoft.com/office/drawing/2014/main" id="{373F7A09-A7A3-5FEC-310B-D80DE7AA9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8" name="Freeform 269">
              <a:extLst>
                <a:ext uri="{FF2B5EF4-FFF2-40B4-BE49-F238E27FC236}">
                  <a16:creationId xmlns:a16="http://schemas.microsoft.com/office/drawing/2014/main" id="{93AEF890-F008-E8AE-BFC6-4BBD0E685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9" name="Freeform 270">
              <a:extLst>
                <a:ext uri="{FF2B5EF4-FFF2-40B4-BE49-F238E27FC236}">
                  <a16:creationId xmlns:a16="http://schemas.microsoft.com/office/drawing/2014/main" id="{BADD60F8-E2BA-866A-281A-0318760A8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0" name="Freeform 271">
              <a:extLst>
                <a:ext uri="{FF2B5EF4-FFF2-40B4-BE49-F238E27FC236}">
                  <a16:creationId xmlns:a16="http://schemas.microsoft.com/office/drawing/2014/main" id="{3E028B82-0824-9201-B167-899CC74C7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1" name="Freeform 272">
              <a:extLst>
                <a:ext uri="{FF2B5EF4-FFF2-40B4-BE49-F238E27FC236}">
                  <a16:creationId xmlns:a16="http://schemas.microsoft.com/office/drawing/2014/main" id="{5A4E1C2A-5372-D8C1-7B7B-0F7725327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2" name="Freeform 273">
              <a:extLst>
                <a:ext uri="{FF2B5EF4-FFF2-40B4-BE49-F238E27FC236}">
                  <a16:creationId xmlns:a16="http://schemas.microsoft.com/office/drawing/2014/main" id="{110B7A68-2358-2C6C-0B2B-FE9A817A7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3" name="Freeform 274">
              <a:extLst>
                <a:ext uri="{FF2B5EF4-FFF2-40B4-BE49-F238E27FC236}">
                  <a16:creationId xmlns:a16="http://schemas.microsoft.com/office/drawing/2014/main" id="{7CEEA80C-2A2C-7B3D-7D8A-2439B7701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4" name="Freeform 275">
              <a:extLst>
                <a:ext uri="{FF2B5EF4-FFF2-40B4-BE49-F238E27FC236}">
                  <a16:creationId xmlns:a16="http://schemas.microsoft.com/office/drawing/2014/main" id="{69F3B0F7-A4FB-1D9B-122B-D783E0FF7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5" name="Freeform 276">
              <a:extLst>
                <a:ext uri="{FF2B5EF4-FFF2-40B4-BE49-F238E27FC236}">
                  <a16:creationId xmlns:a16="http://schemas.microsoft.com/office/drawing/2014/main" id="{C9C37D61-00B8-ECA3-252B-85E50C3FC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6" name="Freeform 277">
              <a:extLst>
                <a:ext uri="{FF2B5EF4-FFF2-40B4-BE49-F238E27FC236}">
                  <a16:creationId xmlns:a16="http://schemas.microsoft.com/office/drawing/2014/main" id="{702255B0-6940-EE49-5EF9-AFF2C7509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7" name="Freeform 278">
              <a:extLst>
                <a:ext uri="{FF2B5EF4-FFF2-40B4-BE49-F238E27FC236}">
                  <a16:creationId xmlns:a16="http://schemas.microsoft.com/office/drawing/2014/main" id="{6A517385-CC16-9C87-8878-B40AF7AE7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8" name="Freeform 279">
              <a:extLst>
                <a:ext uri="{FF2B5EF4-FFF2-40B4-BE49-F238E27FC236}">
                  <a16:creationId xmlns:a16="http://schemas.microsoft.com/office/drawing/2014/main" id="{935DE22E-0AC8-7971-F133-16B4212EA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9" name="Freeform 280">
              <a:extLst>
                <a:ext uri="{FF2B5EF4-FFF2-40B4-BE49-F238E27FC236}">
                  <a16:creationId xmlns:a16="http://schemas.microsoft.com/office/drawing/2014/main" id="{B0E0AE0F-E38D-994D-99AE-71C503EBB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0" name="Freeform 281">
              <a:extLst>
                <a:ext uri="{FF2B5EF4-FFF2-40B4-BE49-F238E27FC236}">
                  <a16:creationId xmlns:a16="http://schemas.microsoft.com/office/drawing/2014/main" id="{13855181-7C33-2306-E837-0E82FC4C6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1" name="Freeform 282">
              <a:extLst>
                <a:ext uri="{FF2B5EF4-FFF2-40B4-BE49-F238E27FC236}">
                  <a16:creationId xmlns:a16="http://schemas.microsoft.com/office/drawing/2014/main" id="{07874A89-825F-ED2C-0A3B-60A77D878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2" name="Freeform 283">
              <a:extLst>
                <a:ext uri="{FF2B5EF4-FFF2-40B4-BE49-F238E27FC236}">
                  <a16:creationId xmlns:a16="http://schemas.microsoft.com/office/drawing/2014/main" id="{41276E86-6244-02D1-981A-EF0AE81CA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3" name="Freeform 284">
              <a:extLst>
                <a:ext uri="{FF2B5EF4-FFF2-40B4-BE49-F238E27FC236}">
                  <a16:creationId xmlns:a16="http://schemas.microsoft.com/office/drawing/2014/main" id="{27CD7DE5-53DE-1944-C25B-0500C7A6B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4" name="Freeform 285">
              <a:extLst>
                <a:ext uri="{FF2B5EF4-FFF2-40B4-BE49-F238E27FC236}">
                  <a16:creationId xmlns:a16="http://schemas.microsoft.com/office/drawing/2014/main" id="{469EAAF6-22AB-67C8-CD92-35B6D0EC9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5" name="Freeform 286">
              <a:extLst>
                <a:ext uri="{FF2B5EF4-FFF2-40B4-BE49-F238E27FC236}">
                  <a16:creationId xmlns:a16="http://schemas.microsoft.com/office/drawing/2014/main" id="{ABAC33D3-C494-973F-4910-D29D75EC8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6" name="Freeform 287">
              <a:extLst>
                <a:ext uri="{FF2B5EF4-FFF2-40B4-BE49-F238E27FC236}">
                  <a16:creationId xmlns:a16="http://schemas.microsoft.com/office/drawing/2014/main" id="{97B72871-6FBE-CE77-E523-BB48F3283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7" name="Freeform 288">
              <a:extLst>
                <a:ext uri="{FF2B5EF4-FFF2-40B4-BE49-F238E27FC236}">
                  <a16:creationId xmlns:a16="http://schemas.microsoft.com/office/drawing/2014/main" id="{64CAD8DF-BDF0-AADD-D6A8-03987D63A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8" name="Freeform 289">
              <a:extLst>
                <a:ext uri="{FF2B5EF4-FFF2-40B4-BE49-F238E27FC236}">
                  <a16:creationId xmlns:a16="http://schemas.microsoft.com/office/drawing/2014/main" id="{04396863-BBE2-7E4A-CE23-3F9A0187E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9" name="Freeform 290">
              <a:extLst>
                <a:ext uri="{FF2B5EF4-FFF2-40B4-BE49-F238E27FC236}">
                  <a16:creationId xmlns:a16="http://schemas.microsoft.com/office/drawing/2014/main" id="{67826ABD-B9CA-8DBD-B0CE-5CD714306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0" name="Freeform 291">
              <a:extLst>
                <a:ext uri="{FF2B5EF4-FFF2-40B4-BE49-F238E27FC236}">
                  <a16:creationId xmlns:a16="http://schemas.microsoft.com/office/drawing/2014/main" id="{2DDE52F5-A76E-83A4-26F2-B6BAB476B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1" name="Freeform 292">
              <a:extLst>
                <a:ext uri="{FF2B5EF4-FFF2-40B4-BE49-F238E27FC236}">
                  <a16:creationId xmlns:a16="http://schemas.microsoft.com/office/drawing/2014/main" id="{03FCA7B9-2BD8-A3A7-C8E0-4F5F489C1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2" name="Freeform 293">
              <a:extLst>
                <a:ext uri="{FF2B5EF4-FFF2-40B4-BE49-F238E27FC236}">
                  <a16:creationId xmlns:a16="http://schemas.microsoft.com/office/drawing/2014/main" id="{8A495C97-7EC5-D66D-6675-3EBB65D16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3" name="Freeform 294">
              <a:extLst>
                <a:ext uri="{FF2B5EF4-FFF2-40B4-BE49-F238E27FC236}">
                  <a16:creationId xmlns:a16="http://schemas.microsoft.com/office/drawing/2014/main" id="{CEC4C1FF-C177-95F4-37CF-549B920A3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4" name="Freeform 295">
              <a:extLst>
                <a:ext uri="{FF2B5EF4-FFF2-40B4-BE49-F238E27FC236}">
                  <a16:creationId xmlns:a16="http://schemas.microsoft.com/office/drawing/2014/main" id="{A41319A9-B8FF-4BE0-53BB-FA6462F8D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5" name="Freeform 296">
              <a:extLst>
                <a:ext uri="{FF2B5EF4-FFF2-40B4-BE49-F238E27FC236}">
                  <a16:creationId xmlns:a16="http://schemas.microsoft.com/office/drawing/2014/main" id="{38B02587-5C3A-F736-3955-FF40DD70A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6" name="Freeform 297">
              <a:extLst>
                <a:ext uri="{FF2B5EF4-FFF2-40B4-BE49-F238E27FC236}">
                  <a16:creationId xmlns:a16="http://schemas.microsoft.com/office/drawing/2014/main" id="{E97C131B-DFFC-5EE6-7839-86FEAFB84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7" name="Freeform 298">
              <a:extLst>
                <a:ext uri="{FF2B5EF4-FFF2-40B4-BE49-F238E27FC236}">
                  <a16:creationId xmlns:a16="http://schemas.microsoft.com/office/drawing/2014/main" id="{8E48BD14-565E-CBA6-2FD7-61E65056D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8" name="Freeform 299">
              <a:extLst>
                <a:ext uri="{FF2B5EF4-FFF2-40B4-BE49-F238E27FC236}">
                  <a16:creationId xmlns:a16="http://schemas.microsoft.com/office/drawing/2014/main" id="{76F74704-CEEE-1D6D-D375-A95F3F17F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9" name="Freeform 300">
              <a:extLst>
                <a:ext uri="{FF2B5EF4-FFF2-40B4-BE49-F238E27FC236}">
                  <a16:creationId xmlns:a16="http://schemas.microsoft.com/office/drawing/2014/main" id="{FD3B91B8-11E5-D472-A9F6-5429F1467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0" name="Freeform 301">
              <a:extLst>
                <a:ext uri="{FF2B5EF4-FFF2-40B4-BE49-F238E27FC236}">
                  <a16:creationId xmlns:a16="http://schemas.microsoft.com/office/drawing/2014/main" id="{A8DA24AF-E047-3C1E-35E4-2CD775DFE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1" name="Freeform 302">
              <a:extLst>
                <a:ext uri="{FF2B5EF4-FFF2-40B4-BE49-F238E27FC236}">
                  <a16:creationId xmlns:a16="http://schemas.microsoft.com/office/drawing/2014/main" id="{9481340F-F4BE-2726-F20C-D81C0B3CA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2" name="Freeform 303">
              <a:extLst>
                <a:ext uri="{FF2B5EF4-FFF2-40B4-BE49-F238E27FC236}">
                  <a16:creationId xmlns:a16="http://schemas.microsoft.com/office/drawing/2014/main" id="{1DBA36E0-1436-C1D0-36A9-87832DE2A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3" name="Freeform 304">
              <a:extLst>
                <a:ext uri="{FF2B5EF4-FFF2-40B4-BE49-F238E27FC236}">
                  <a16:creationId xmlns:a16="http://schemas.microsoft.com/office/drawing/2014/main" id="{1583CD0B-1AB7-7345-48CD-FC9AF2765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4" name="Freeform 305">
              <a:extLst>
                <a:ext uri="{FF2B5EF4-FFF2-40B4-BE49-F238E27FC236}">
                  <a16:creationId xmlns:a16="http://schemas.microsoft.com/office/drawing/2014/main" id="{7DADBD87-896C-00AA-C6D4-5115A390D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5" name="Freeform 306">
              <a:extLst>
                <a:ext uri="{FF2B5EF4-FFF2-40B4-BE49-F238E27FC236}">
                  <a16:creationId xmlns:a16="http://schemas.microsoft.com/office/drawing/2014/main" id="{20733918-8B3B-774B-8A95-7A753A6B0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6" name="Freeform 307">
              <a:extLst>
                <a:ext uri="{FF2B5EF4-FFF2-40B4-BE49-F238E27FC236}">
                  <a16:creationId xmlns:a16="http://schemas.microsoft.com/office/drawing/2014/main" id="{2FDC1FF2-0452-1CA8-7AE7-621E0FC41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7" name="Freeform 308">
              <a:extLst>
                <a:ext uri="{FF2B5EF4-FFF2-40B4-BE49-F238E27FC236}">
                  <a16:creationId xmlns:a16="http://schemas.microsoft.com/office/drawing/2014/main" id="{B74FF173-972E-F92E-F711-B8B620DA9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8" name="Freeform 309">
              <a:extLst>
                <a:ext uri="{FF2B5EF4-FFF2-40B4-BE49-F238E27FC236}">
                  <a16:creationId xmlns:a16="http://schemas.microsoft.com/office/drawing/2014/main" id="{E9162A15-BD0B-9297-2381-ABD0AB6A0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9" name="Freeform 310">
              <a:extLst>
                <a:ext uri="{FF2B5EF4-FFF2-40B4-BE49-F238E27FC236}">
                  <a16:creationId xmlns:a16="http://schemas.microsoft.com/office/drawing/2014/main" id="{D39E1E01-2D50-2286-3313-9082B6488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0" name="Freeform 311">
              <a:extLst>
                <a:ext uri="{FF2B5EF4-FFF2-40B4-BE49-F238E27FC236}">
                  <a16:creationId xmlns:a16="http://schemas.microsoft.com/office/drawing/2014/main" id="{0016EFDC-EC3A-AF1F-0EF9-DBABC87E5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1" name="Freeform 312">
              <a:extLst>
                <a:ext uri="{FF2B5EF4-FFF2-40B4-BE49-F238E27FC236}">
                  <a16:creationId xmlns:a16="http://schemas.microsoft.com/office/drawing/2014/main" id="{2A118845-862C-5008-D186-153633EF6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2" name="Freeform 313">
              <a:extLst>
                <a:ext uri="{FF2B5EF4-FFF2-40B4-BE49-F238E27FC236}">
                  <a16:creationId xmlns:a16="http://schemas.microsoft.com/office/drawing/2014/main" id="{431BA148-BAD7-9309-72BB-245DB1D41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3" name="Freeform 314">
              <a:extLst>
                <a:ext uri="{FF2B5EF4-FFF2-40B4-BE49-F238E27FC236}">
                  <a16:creationId xmlns:a16="http://schemas.microsoft.com/office/drawing/2014/main" id="{0A084AC0-0A07-0CE0-ECFF-9DE2ABE98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4" name="Freeform 315">
              <a:extLst>
                <a:ext uri="{FF2B5EF4-FFF2-40B4-BE49-F238E27FC236}">
                  <a16:creationId xmlns:a16="http://schemas.microsoft.com/office/drawing/2014/main" id="{EA790EC8-FC3C-9FA9-EC32-77AF6AB88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5" name="Freeform 316">
              <a:extLst>
                <a:ext uri="{FF2B5EF4-FFF2-40B4-BE49-F238E27FC236}">
                  <a16:creationId xmlns:a16="http://schemas.microsoft.com/office/drawing/2014/main" id="{05498FF1-C20A-5FE9-5664-FC087AE5E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6" name="Freeform 317">
              <a:extLst>
                <a:ext uri="{FF2B5EF4-FFF2-40B4-BE49-F238E27FC236}">
                  <a16:creationId xmlns:a16="http://schemas.microsoft.com/office/drawing/2014/main" id="{EA239C2D-F865-9CB0-D2BA-709AEB759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7" name="Freeform 318">
              <a:extLst>
                <a:ext uri="{FF2B5EF4-FFF2-40B4-BE49-F238E27FC236}">
                  <a16:creationId xmlns:a16="http://schemas.microsoft.com/office/drawing/2014/main" id="{9FCA72BD-E730-8B00-E8B3-B2A0C104D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8" name="Freeform 319">
              <a:extLst>
                <a:ext uri="{FF2B5EF4-FFF2-40B4-BE49-F238E27FC236}">
                  <a16:creationId xmlns:a16="http://schemas.microsoft.com/office/drawing/2014/main" id="{688761E9-91FB-E839-AAC1-E4444F7D1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9" name="Freeform 320">
              <a:extLst>
                <a:ext uri="{FF2B5EF4-FFF2-40B4-BE49-F238E27FC236}">
                  <a16:creationId xmlns:a16="http://schemas.microsoft.com/office/drawing/2014/main" id="{646070F9-B913-CAE7-71DC-BC0F6443E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0" name="Freeform 321">
              <a:extLst>
                <a:ext uri="{FF2B5EF4-FFF2-40B4-BE49-F238E27FC236}">
                  <a16:creationId xmlns:a16="http://schemas.microsoft.com/office/drawing/2014/main" id="{66073C83-20C3-C089-3CE8-AF07BFFD8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1" name="Freeform 322">
              <a:extLst>
                <a:ext uri="{FF2B5EF4-FFF2-40B4-BE49-F238E27FC236}">
                  <a16:creationId xmlns:a16="http://schemas.microsoft.com/office/drawing/2014/main" id="{5C321C00-5682-789D-A3D4-190E93856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2" name="Freeform 323">
              <a:extLst>
                <a:ext uri="{FF2B5EF4-FFF2-40B4-BE49-F238E27FC236}">
                  <a16:creationId xmlns:a16="http://schemas.microsoft.com/office/drawing/2014/main" id="{1BFE17E5-778B-775D-2F70-7F91DB31E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3" name="Freeform 324">
              <a:extLst>
                <a:ext uri="{FF2B5EF4-FFF2-40B4-BE49-F238E27FC236}">
                  <a16:creationId xmlns:a16="http://schemas.microsoft.com/office/drawing/2014/main" id="{5CD40055-88EA-AA5F-F0DC-1C158CD59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4" name="Freeform 325">
              <a:extLst>
                <a:ext uri="{FF2B5EF4-FFF2-40B4-BE49-F238E27FC236}">
                  <a16:creationId xmlns:a16="http://schemas.microsoft.com/office/drawing/2014/main" id="{BA901246-5127-BCA7-3CAC-7F3EC2699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5" name="Freeform 326">
              <a:extLst>
                <a:ext uri="{FF2B5EF4-FFF2-40B4-BE49-F238E27FC236}">
                  <a16:creationId xmlns:a16="http://schemas.microsoft.com/office/drawing/2014/main" id="{1DE53B7D-8FCD-EB5F-E2F1-8203BB659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6" name="Freeform 327">
              <a:extLst>
                <a:ext uri="{FF2B5EF4-FFF2-40B4-BE49-F238E27FC236}">
                  <a16:creationId xmlns:a16="http://schemas.microsoft.com/office/drawing/2014/main" id="{09A99EE4-94B1-D3D5-817B-AFAFFFDF3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7" name="Freeform 328">
              <a:extLst>
                <a:ext uri="{FF2B5EF4-FFF2-40B4-BE49-F238E27FC236}">
                  <a16:creationId xmlns:a16="http://schemas.microsoft.com/office/drawing/2014/main" id="{B773E90A-5E69-0BAD-3D9D-30B841B76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8" name="Freeform 329">
              <a:extLst>
                <a:ext uri="{FF2B5EF4-FFF2-40B4-BE49-F238E27FC236}">
                  <a16:creationId xmlns:a16="http://schemas.microsoft.com/office/drawing/2014/main" id="{4551F43B-6114-C0EE-B1B9-2B90F9590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9" name="Freeform 330">
              <a:extLst>
                <a:ext uri="{FF2B5EF4-FFF2-40B4-BE49-F238E27FC236}">
                  <a16:creationId xmlns:a16="http://schemas.microsoft.com/office/drawing/2014/main" id="{AA815388-679F-038E-C721-7AFD62394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0" name="Freeform 331">
              <a:extLst>
                <a:ext uri="{FF2B5EF4-FFF2-40B4-BE49-F238E27FC236}">
                  <a16:creationId xmlns:a16="http://schemas.microsoft.com/office/drawing/2014/main" id="{07603770-40D6-089A-C96C-A91182F8F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1" name="Freeform 332">
              <a:extLst>
                <a:ext uri="{FF2B5EF4-FFF2-40B4-BE49-F238E27FC236}">
                  <a16:creationId xmlns:a16="http://schemas.microsoft.com/office/drawing/2014/main" id="{959B0959-9501-2FE9-2CE0-A2065996D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2" name="Freeform 333">
              <a:extLst>
                <a:ext uri="{FF2B5EF4-FFF2-40B4-BE49-F238E27FC236}">
                  <a16:creationId xmlns:a16="http://schemas.microsoft.com/office/drawing/2014/main" id="{DB5E7CE4-D8A5-D11B-BA16-7027B6D43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3" name="Freeform 334">
              <a:extLst>
                <a:ext uri="{FF2B5EF4-FFF2-40B4-BE49-F238E27FC236}">
                  <a16:creationId xmlns:a16="http://schemas.microsoft.com/office/drawing/2014/main" id="{FDA68763-FE8D-3AE0-D0BF-415E36145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4" name="Freeform 335">
              <a:extLst>
                <a:ext uri="{FF2B5EF4-FFF2-40B4-BE49-F238E27FC236}">
                  <a16:creationId xmlns:a16="http://schemas.microsoft.com/office/drawing/2014/main" id="{3821F988-DA07-70A5-DAB8-86DA96AEC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5" name="Freeform 336">
              <a:extLst>
                <a:ext uri="{FF2B5EF4-FFF2-40B4-BE49-F238E27FC236}">
                  <a16:creationId xmlns:a16="http://schemas.microsoft.com/office/drawing/2014/main" id="{2F037980-E088-3650-1E11-A1D3CE62C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6" name="Freeform 337">
              <a:extLst>
                <a:ext uri="{FF2B5EF4-FFF2-40B4-BE49-F238E27FC236}">
                  <a16:creationId xmlns:a16="http://schemas.microsoft.com/office/drawing/2014/main" id="{CA2CBE7C-6773-AF56-B5E8-2E1061625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7" name="Freeform 338">
              <a:extLst>
                <a:ext uri="{FF2B5EF4-FFF2-40B4-BE49-F238E27FC236}">
                  <a16:creationId xmlns:a16="http://schemas.microsoft.com/office/drawing/2014/main" id="{7C9A9819-39CE-044E-C7AF-912393814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8" name="Freeform 339">
              <a:extLst>
                <a:ext uri="{FF2B5EF4-FFF2-40B4-BE49-F238E27FC236}">
                  <a16:creationId xmlns:a16="http://schemas.microsoft.com/office/drawing/2014/main" id="{C6CCE1B5-EC57-A898-6989-C33FB4BAD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9" name="Freeform 340">
              <a:extLst>
                <a:ext uri="{FF2B5EF4-FFF2-40B4-BE49-F238E27FC236}">
                  <a16:creationId xmlns:a16="http://schemas.microsoft.com/office/drawing/2014/main" id="{E0C7ACFB-B96D-75A8-9FC2-629B53B77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0" name="Freeform 341">
              <a:extLst>
                <a:ext uri="{FF2B5EF4-FFF2-40B4-BE49-F238E27FC236}">
                  <a16:creationId xmlns:a16="http://schemas.microsoft.com/office/drawing/2014/main" id="{E2856503-7DCD-BEFA-A3C2-BE74CFCC5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1" name="Freeform 342">
              <a:extLst>
                <a:ext uri="{FF2B5EF4-FFF2-40B4-BE49-F238E27FC236}">
                  <a16:creationId xmlns:a16="http://schemas.microsoft.com/office/drawing/2014/main" id="{D618F8E8-133B-5D0C-B5F7-616EA3C05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2" name="Freeform 343">
              <a:extLst>
                <a:ext uri="{FF2B5EF4-FFF2-40B4-BE49-F238E27FC236}">
                  <a16:creationId xmlns:a16="http://schemas.microsoft.com/office/drawing/2014/main" id="{0DE2BE91-F03F-5FD6-55E7-D289ECB6D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3" name="Freeform 344">
              <a:extLst>
                <a:ext uri="{FF2B5EF4-FFF2-40B4-BE49-F238E27FC236}">
                  <a16:creationId xmlns:a16="http://schemas.microsoft.com/office/drawing/2014/main" id="{D904C4CA-B634-8EF6-172A-501A5DA5A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4" name="Freeform 345">
              <a:extLst>
                <a:ext uri="{FF2B5EF4-FFF2-40B4-BE49-F238E27FC236}">
                  <a16:creationId xmlns:a16="http://schemas.microsoft.com/office/drawing/2014/main" id="{B1D066E6-1A8D-A75B-86FA-962B0178B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5" name="Freeform 346">
              <a:extLst>
                <a:ext uri="{FF2B5EF4-FFF2-40B4-BE49-F238E27FC236}">
                  <a16:creationId xmlns:a16="http://schemas.microsoft.com/office/drawing/2014/main" id="{8642B536-B01F-0766-C663-7E7380405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6" name="Freeform 347">
              <a:extLst>
                <a:ext uri="{FF2B5EF4-FFF2-40B4-BE49-F238E27FC236}">
                  <a16:creationId xmlns:a16="http://schemas.microsoft.com/office/drawing/2014/main" id="{13813BD7-D1B4-4C7D-2AE0-67D992EE4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7" name="Freeform 348">
              <a:extLst>
                <a:ext uri="{FF2B5EF4-FFF2-40B4-BE49-F238E27FC236}">
                  <a16:creationId xmlns:a16="http://schemas.microsoft.com/office/drawing/2014/main" id="{01E6978B-6E83-8CDC-0E42-FEE83A912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8" name="Freeform 349">
              <a:extLst>
                <a:ext uri="{FF2B5EF4-FFF2-40B4-BE49-F238E27FC236}">
                  <a16:creationId xmlns:a16="http://schemas.microsoft.com/office/drawing/2014/main" id="{72D0B641-5E3B-4E68-4C49-D86F6E5A9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9" name="Freeform 350">
              <a:extLst>
                <a:ext uri="{FF2B5EF4-FFF2-40B4-BE49-F238E27FC236}">
                  <a16:creationId xmlns:a16="http://schemas.microsoft.com/office/drawing/2014/main" id="{DE880DCB-7C13-0551-2DC9-8B9A0CB6E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0" name="Freeform 351">
              <a:extLst>
                <a:ext uri="{FF2B5EF4-FFF2-40B4-BE49-F238E27FC236}">
                  <a16:creationId xmlns:a16="http://schemas.microsoft.com/office/drawing/2014/main" id="{D07D1788-3CFB-7892-BB16-16FB276B8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1" name="Freeform 352">
              <a:extLst>
                <a:ext uri="{FF2B5EF4-FFF2-40B4-BE49-F238E27FC236}">
                  <a16:creationId xmlns:a16="http://schemas.microsoft.com/office/drawing/2014/main" id="{035BD295-12B3-42E2-F2E7-058A7DD0D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2" name="Freeform 353">
              <a:extLst>
                <a:ext uri="{FF2B5EF4-FFF2-40B4-BE49-F238E27FC236}">
                  <a16:creationId xmlns:a16="http://schemas.microsoft.com/office/drawing/2014/main" id="{EFB62477-CE2A-6B9A-B833-901AFC23B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3" name="Freeform 354">
              <a:extLst>
                <a:ext uri="{FF2B5EF4-FFF2-40B4-BE49-F238E27FC236}">
                  <a16:creationId xmlns:a16="http://schemas.microsoft.com/office/drawing/2014/main" id="{7669BD0E-6235-2A46-A18A-8236FC44A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4" name="Freeform 355">
              <a:extLst>
                <a:ext uri="{FF2B5EF4-FFF2-40B4-BE49-F238E27FC236}">
                  <a16:creationId xmlns:a16="http://schemas.microsoft.com/office/drawing/2014/main" id="{5A67D1A0-2E83-24C0-7E11-B1F872122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5" name="Freeform 356">
              <a:extLst>
                <a:ext uri="{FF2B5EF4-FFF2-40B4-BE49-F238E27FC236}">
                  <a16:creationId xmlns:a16="http://schemas.microsoft.com/office/drawing/2014/main" id="{A4CE2FB2-3622-D231-D3AD-0397934A3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6" name="Freeform 357">
              <a:extLst>
                <a:ext uri="{FF2B5EF4-FFF2-40B4-BE49-F238E27FC236}">
                  <a16:creationId xmlns:a16="http://schemas.microsoft.com/office/drawing/2014/main" id="{41B28B25-BFB2-4216-C29B-FD7AFD62E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7" name="Freeform 358">
              <a:extLst>
                <a:ext uri="{FF2B5EF4-FFF2-40B4-BE49-F238E27FC236}">
                  <a16:creationId xmlns:a16="http://schemas.microsoft.com/office/drawing/2014/main" id="{F4B55BF4-9BA2-C9EE-5381-C9123E226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8" name="Freeform 359">
              <a:extLst>
                <a:ext uri="{FF2B5EF4-FFF2-40B4-BE49-F238E27FC236}">
                  <a16:creationId xmlns:a16="http://schemas.microsoft.com/office/drawing/2014/main" id="{04965839-7CAB-E930-39D7-36A227CCF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9" name="Freeform 360">
              <a:extLst>
                <a:ext uri="{FF2B5EF4-FFF2-40B4-BE49-F238E27FC236}">
                  <a16:creationId xmlns:a16="http://schemas.microsoft.com/office/drawing/2014/main" id="{974334C3-E71B-C465-DFE3-59F0F2088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0" name="Freeform 361">
              <a:extLst>
                <a:ext uri="{FF2B5EF4-FFF2-40B4-BE49-F238E27FC236}">
                  <a16:creationId xmlns:a16="http://schemas.microsoft.com/office/drawing/2014/main" id="{3399989C-ABDE-F615-CEED-8E5247DF4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1" name="Freeform 362">
              <a:extLst>
                <a:ext uri="{FF2B5EF4-FFF2-40B4-BE49-F238E27FC236}">
                  <a16:creationId xmlns:a16="http://schemas.microsoft.com/office/drawing/2014/main" id="{A69A8A5E-E587-B9BE-9717-5E1A4EA62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2" name="Freeform 363">
              <a:extLst>
                <a:ext uri="{FF2B5EF4-FFF2-40B4-BE49-F238E27FC236}">
                  <a16:creationId xmlns:a16="http://schemas.microsoft.com/office/drawing/2014/main" id="{B24D346C-A66D-903D-EF8E-9981F1C9D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3" name="Freeform 364">
              <a:extLst>
                <a:ext uri="{FF2B5EF4-FFF2-40B4-BE49-F238E27FC236}">
                  <a16:creationId xmlns:a16="http://schemas.microsoft.com/office/drawing/2014/main" id="{E5B19AC8-1A3A-84EF-FC46-65A5015E6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4" name="Freeform 365">
              <a:extLst>
                <a:ext uri="{FF2B5EF4-FFF2-40B4-BE49-F238E27FC236}">
                  <a16:creationId xmlns:a16="http://schemas.microsoft.com/office/drawing/2014/main" id="{45035C28-4608-41B1-D217-0A5C087B9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5" name="Freeform 366">
              <a:extLst>
                <a:ext uri="{FF2B5EF4-FFF2-40B4-BE49-F238E27FC236}">
                  <a16:creationId xmlns:a16="http://schemas.microsoft.com/office/drawing/2014/main" id="{710EE95F-A567-B7E4-548E-1CA3127B5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6" name="Freeform 367">
              <a:extLst>
                <a:ext uri="{FF2B5EF4-FFF2-40B4-BE49-F238E27FC236}">
                  <a16:creationId xmlns:a16="http://schemas.microsoft.com/office/drawing/2014/main" id="{F6851090-CAA2-16E0-4383-FF9F4F1A1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7" name="Freeform 368">
              <a:extLst>
                <a:ext uri="{FF2B5EF4-FFF2-40B4-BE49-F238E27FC236}">
                  <a16:creationId xmlns:a16="http://schemas.microsoft.com/office/drawing/2014/main" id="{A8ACE7A9-9042-07CF-7372-02874D00A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8" name="Freeform 369">
              <a:extLst>
                <a:ext uri="{FF2B5EF4-FFF2-40B4-BE49-F238E27FC236}">
                  <a16:creationId xmlns:a16="http://schemas.microsoft.com/office/drawing/2014/main" id="{C87065C1-0A3C-3FBC-44FE-2FAC0B443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9" name="Freeform 370">
              <a:extLst>
                <a:ext uri="{FF2B5EF4-FFF2-40B4-BE49-F238E27FC236}">
                  <a16:creationId xmlns:a16="http://schemas.microsoft.com/office/drawing/2014/main" id="{CF63E162-8F8A-0068-0CFF-5F5412A2E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0" name="Freeform 371">
              <a:extLst>
                <a:ext uri="{FF2B5EF4-FFF2-40B4-BE49-F238E27FC236}">
                  <a16:creationId xmlns:a16="http://schemas.microsoft.com/office/drawing/2014/main" id="{95D993F2-3D8D-587B-2FB8-CD97001D3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1" name="Freeform 372">
              <a:extLst>
                <a:ext uri="{FF2B5EF4-FFF2-40B4-BE49-F238E27FC236}">
                  <a16:creationId xmlns:a16="http://schemas.microsoft.com/office/drawing/2014/main" id="{2AB05388-CE5C-E619-8C10-FB905C5F7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2" name="Freeform 373">
              <a:extLst>
                <a:ext uri="{FF2B5EF4-FFF2-40B4-BE49-F238E27FC236}">
                  <a16:creationId xmlns:a16="http://schemas.microsoft.com/office/drawing/2014/main" id="{E447539A-4352-5C6A-D105-3D811771C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3" name="Freeform 374">
              <a:extLst>
                <a:ext uri="{FF2B5EF4-FFF2-40B4-BE49-F238E27FC236}">
                  <a16:creationId xmlns:a16="http://schemas.microsoft.com/office/drawing/2014/main" id="{4CEE4B83-F125-EC9B-BB64-3DB6F8785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4" name="Freeform 375">
              <a:extLst>
                <a:ext uri="{FF2B5EF4-FFF2-40B4-BE49-F238E27FC236}">
                  <a16:creationId xmlns:a16="http://schemas.microsoft.com/office/drawing/2014/main" id="{BFDEC4A2-D8E7-1D41-2A3E-BD018CE70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5" name="Freeform 376">
              <a:extLst>
                <a:ext uri="{FF2B5EF4-FFF2-40B4-BE49-F238E27FC236}">
                  <a16:creationId xmlns:a16="http://schemas.microsoft.com/office/drawing/2014/main" id="{3A0332B6-E653-99B9-C14C-9FF1D1718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6" name="Freeform 377">
              <a:extLst>
                <a:ext uri="{FF2B5EF4-FFF2-40B4-BE49-F238E27FC236}">
                  <a16:creationId xmlns:a16="http://schemas.microsoft.com/office/drawing/2014/main" id="{C7077677-0D07-3736-9DCB-41403BB03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7" name="Freeform 378">
              <a:extLst>
                <a:ext uri="{FF2B5EF4-FFF2-40B4-BE49-F238E27FC236}">
                  <a16:creationId xmlns:a16="http://schemas.microsoft.com/office/drawing/2014/main" id="{3BB2ED01-FC8A-7BF9-05CB-94D567E1E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8" name="Freeform 379">
              <a:extLst>
                <a:ext uri="{FF2B5EF4-FFF2-40B4-BE49-F238E27FC236}">
                  <a16:creationId xmlns:a16="http://schemas.microsoft.com/office/drawing/2014/main" id="{56767F0A-B437-5DEA-8904-359A43AAF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9" name="Freeform 380">
              <a:extLst>
                <a:ext uri="{FF2B5EF4-FFF2-40B4-BE49-F238E27FC236}">
                  <a16:creationId xmlns:a16="http://schemas.microsoft.com/office/drawing/2014/main" id="{04F04394-C3DA-7434-6BFC-9F1DF63C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0" name="Freeform 381">
              <a:extLst>
                <a:ext uri="{FF2B5EF4-FFF2-40B4-BE49-F238E27FC236}">
                  <a16:creationId xmlns:a16="http://schemas.microsoft.com/office/drawing/2014/main" id="{3012557D-7D15-C2ED-0F02-1E89247FC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1" name="Freeform 382">
              <a:extLst>
                <a:ext uri="{FF2B5EF4-FFF2-40B4-BE49-F238E27FC236}">
                  <a16:creationId xmlns:a16="http://schemas.microsoft.com/office/drawing/2014/main" id="{035C501D-3E96-8926-04F8-6053DC56F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F8F1BCFE-E109-6B22-C6FE-C8B8EE5CA7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83222" y="6208734"/>
            <a:ext cx="1704785" cy="54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468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6" name="Group 557">
            <a:extLst>
              <a:ext uri="{FF2B5EF4-FFF2-40B4-BE49-F238E27FC236}">
                <a16:creationId xmlns:a16="http://schemas.microsoft.com/office/drawing/2014/main" id="{51D6B75F-0625-203E-7B0C-E7B01EBB8274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8" name="Freeform 264">
              <a:extLst>
                <a:ext uri="{FF2B5EF4-FFF2-40B4-BE49-F238E27FC236}">
                  <a16:creationId xmlns:a16="http://schemas.microsoft.com/office/drawing/2014/main" id="{DBE4094A-9F66-23CB-7089-2CEBBCFAF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9" name="Freeform 265">
              <a:extLst>
                <a:ext uri="{FF2B5EF4-FFF2-40B4-BE49-F238E27FC236}">
                  <a16:creationId xmlns:a16="http://schemas.microsoft.com/office/drawing/2014/main" id="{6354E160-2E58-993D-43B2-F58A83D9F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" name="Freeform 266">
              <a:extLst>
                <a:ext uri="{FF2B5EF4-FFF2-40B4-BE49-F238E27FC236}">
                  <a16:creationId xmlns:a16="http://schemas.microsoft.com/office/drawing/2014/main" id="{54DED5A0-B607-3A27-796C-13B582F3D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" name="Freeform 267">
              <a:extLst>
                <a:ext uri="{FF2B5EF4-FFF2-40B4-BE49-F238E27FC236}">
                  <a16:creationId xmlns:a16="http://schemas.microsoft.com/office/drawing/2014/main" id="{774330CE-751B-80D0-3DB3-296BAE8C8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" name="Freeform 268">
              <a:extLst>
                <a:ext uri="{FF2B5EF4-FFF2-40B4-BE49-F238E27FC236}">
                  <a16:creationId xmlns:a16="http://schemas.microsoft.com/office/drawing/2014/main" id="{E643AC47-FB7F-E5C9-1649-00C001B41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" name="Freeform 269">
              <a:extLst>
                <a:ext uri="{FF2B5EF4-FFF2-40B4-BE49-F238E27FC236}">
                  <a16:creationId xmlns:a16="http://schemas.microsoft.com/office/drawing/2014/main" id="{2D17BCB8-911E-C049-5258-171C69923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" name="Freeform 270">
              <a:extLst>
                <a:ext uri="{FF2B5EF4-FFF2-40B4-BE49-F238E27FC236}">
                  <a16:creationId xmlns:a16="http://schemas.microsoft.com/office/drawing/2014/main" id="{7682789B-E0B6-4FE1-7539-5CB1DEB1A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" name="Freeform 271">
              <a:extLst>
                <a:ext uri="{FF2B5EF4-FFF2-40B4-BE49-F238E27FC236}">
                  <a16:creationId xmlns:a16="http://schemas.microsoft.com/office/drawing/2014/main" id="{A227C6D5-A39B-FABF-2D38-F5C56BD60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72">
              <a:extLst>
                <a:ext uri="{FF2B5EF4-FFF2-40B4-BE49-F238E27FC236}">
                  <a16:creationId xmlns:a16="http://schemas.microsoft.com/office/drawing/2014/main" id="{37C963BC-1102-78DA-A2FB-C34DBEAE8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73">
              <a:extLst>
                <a:ext uri="{FF2B5EF4-FFF2-40B4-BE49-F238E27FC236}">
                  <a16:creationId xmlns:a16="http://schemas.microsoft.com/office/drawing/2014/main" id="{757ED13A-2ABD-7C5E-ABA4-AE76C75A6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4">
              <a:extLst>
                <a:ext uri="{FF2B5EF4-FFF2-40B4-BE49-F238E27FC236}">
                  <a16:creationId xmlns:a16="http://schemas.microsoft.com/office/drawing/2014/main" id="{3D351769-DB04-823E-36EE-6A5034850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5">
              <a:extLst>
                <a:ext uri="{FF2B5EF4-FFF2-40B4-BE49-F238E27FC236}">
                  <a16:creationId xmlns:a16="http://schemas.microsoft.com/office/drawing/2014/main" id="{5E966D83-5ACB-70F0-45BD-FD1E710C1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6">
              <a:extLst>
                <a:ext uri="{FF2B5EF4-FFF2-40B4-BE49-F238E27FC236}">
                  <a16:creationId xmlns:a16="http://schemas.microsoft.com/office/drawing/2014/main" id="{907ED763-3CE3-ECBD-F8ED-8A18F16CD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7">
              <a:extLst>
                <a:ext uri="{FF2B5EF4-FFF2-40B4-BE49-F238E27FC236}">
                  <a16:creationId xmlns:a16="http://schemas.microsoft.com/office/drawing/2014/main" id="{AE8A62F4-F434-47F2-ECCE-4BB5BD3A2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8">
              <a:extLst>
                <a:ext uri="{FF2B5EF4-FFF2-40B4-BE49-F238E27FC236}">
                  <a16:creationId xmlns:a16="http://schemas.microsoft.com/office/drawing/2014/main" id="{E7329A48-887B-9BEA-D21D-273BAFABB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9">
              <a:extLst>
                <a:ext uri="{FF2B5EF4-FFF2-40B4-BE49-F238E27FC236}">
                  <a16:creationId xmlns:a16="http://schemas.microsoft.com/office/drawing/2014/main" id="{4C2FE1AF-A22C-6FE5-6041-D6F10A277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80">
              <a:extLst>
                <a:ext uri="{FF2B5EF4-FFF2-40B4-BE49-F238E27FC236}">
                  <a16:creationId xmlns:a16="http://schemas.microsoft.com/office/drawing/2014/main" id="{3E88FA7A-CD00-A9B7-E93B-840E92CEA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81">
              <a:extLst>
                <a:ext uri="{FF2B5EF4-FFF2-40B4-BE49-F238E27FC236}">
                  <a16:creationId xmlns:a16="http://schemas.microsoft.com/office/drawing/2014/main" id="{2AD266E1-ED75-8620-CCB9-EDEFBC90B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82">
              <a:extLst>
                <a:ext uri="{FF2B5EF4-FFF2-40B4-BE49-F238E27FC236}">
                  <a16:creationId xmlns:a16="http://schemas.microsoft.com/office/drawing/2014/main" id="{438333C4-90CE-8BBD-1A3C-BC009A575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83">
              <a:extLst>
                <a:ext uri="{FF2B5EF4-FFF2-40B4-BE49-F238E27FC236}">
                  <a16:creationId xmlns:a16="http://schemas.microsoft.com/office/drawing/2014/main" id="{1F97EDAD-457D-CDD8-1E33-69779D1C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4">
              <a:extLst>
                <a:ext uri="{FF2B5EF4-FFF2-40B4-BE49-F238E27FC236}">
                  <a16:creationId xmlns:a16="http://schemas.microsoft.com/office/drawing/2014/main" id="{AE12AF0B-9BA8-88FD-2D73-7F5099CEA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5">
              <a:extLst>
                <a:ext uri="{FF2B5EF4-FFF2-40B4-BE49-F238E27FC236}">
                  <a16:creationId xmlns:a16="http://schemas.microsoft.com/office/drawing/2014/main" id="{7585C45A-C423-895E-B5EF-119D6A6DD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6">
              <a:extLst>
                <a:ext uri="{FF2B5EF4-FFF2-40B4-BE49-F238E27FC236}">
                  <a16:creationId xmlns:a16="http://schemas.microsoft.com/office/drawing/2014/main" id="{C56D6448-3155-573A-778E-296F55E09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7">
              <a:extLst>
                <a:ext uri="{FF2B5EF4-FFF2-40B4-BE49-F238E27FC236}">
                  <a16:creationId xmlns:a16="http://schemas.microsoft.com/office/drawing/2014/main" id="{EDC84803-7AD4-9C1B-E719-90C2E8F72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8">
              <a:extLst>
                <a:ext uri="{FF2B5EF4-FFF2-40B4-BE49-F238E27FC236}">
                  <a16:creationId xmlns:a16="http://schemas.microsoft.com/office/drawing/2014/main" id="{62A20B25-1E32-5842-8126-337EE8E32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9">
              <a:extLst>
                <a:ext uri="{FF2B5EF4-FFF2-40B4-BE49-F238E27FC236}">
                  <a16:creationId xmlns:a16="http://schemas.microsoft.com/office/drawing/2014/main" id="{0F1877A7-8E25-AC68-0741-453CA7D7B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90">
              <a:extLst>
                <a:ext uri="{FF2B5EF4-FFF2-40B4-BE49-F238E27FC236}">
                  <a16:creationId xmlns:a16="http://schemas.microsoft.com/office/drawing/2014/main" id="{8D925FE8-0B72-0C58-C790-1D52E2A8F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91">
              <a:extLst>
                <a:ext uri="{FF2B5EF4-FFF2-40B4-BE49-F238E27FC236}">
                  <a16:creationId xmlns:a16="http://schemas.microsoft.com/office/drawing/2014/main" id="{BAC522D1-9859-DF42-0E9A-693C40328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92">
              <a:extLst>
                <a:ext uri="{FF2B5EF4-FFF2-40B4-BE49-F238E27FC236}">
                  <a16:creationId xmlns:a16="http://schemas.microsoft.com/office/drawing/2014/main" id="{37CCE60D-B404-317E-0019-4DAF694B8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93">
              <a:extLst>
                <a:ext uri="{FF2B5EF4-FFF2-40B4-BE49-F238E27FC236}">
                  <a16:creationId xmlns:a16="http://schemas.microsoft.com/office/drawing/2014/main" id="{961E5A02-6507-95D4-AF9A-17676451F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4">
              <a:extLst>
                <a:ext uri="{FF2B5EF4-FFF2-40B4-BE49-F238E27FC236}">
                  <a16:creationId xmlns:a16="http://schemas.microsoft.com/office/drawing/2014/main" id="{73DC4410-5004-DD6C-AA79-71445925F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5">
              <a:extLst>
                <a:ext uri="{FF2B5EF4-FFF2-40B4-BE49-F238E27FC236}">
                  <a16:creationId xmlns:a16="http://schemas.microsoft.com/office/drawing/2014/main" id="{B7B4F6B7-208C-CD12-D607-C9FA10118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6">
              <a:extLst>
                <a:ext uri="{FF2B5EF4-FFF2-40B4-BE49-F238E27FC236}">
                  <a16:creationId xmlns:a16="http://schemas.microsoft.com/office/drawing/2014/main" id="{B5486C40-4F84-825E-935F-F190F9345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7">
              <a:extLst>
                <a:ext uri="{FF2B5EF4-FFF2-40B4-BE49-F238E27FC236}">
                  <a16:creationId xmlns:a16="http://schemas.microsoft.com/office/drawing/2014/main" id="{8DD94760-C2C2-7C00-8D41-B5AC8EDE6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8">
              <a:extLst>
                <a:ext uri="{FF2B5EF4-FFF2-40B4-BE49-F238E27FC236}">
                  <a16:creationId xmlns:a16="http://schemas.microsoft.com/office/drawing/2014/main" id="{744CAC2E-AACF-E846-9037-5BA523A6B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9">
              <a:extLst>
                <a:ext uri="{FF2B5EF4-FFF2-40B4-BE49-F238E27FC236}">
                  <a16:creationId xmlns:a16="http://schemas.microsoft.com/office/drawing/2014/main" id="{9EC0877B-BE4E-257F-72D5-1DE055FDE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300">
              <a:extLst>
                <a:ext uri="{FF2B5EF4-FFF2-40B4-BE49-F238E27FC236}">
                  <a16:creationId xmlns:a16="http://schemas.microsoft.com/office/drawing/2014/main" id="{04E7A3F8-1DC1-8697-9A4D-2AB7B0A1B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301">
              <a:extLst>
                <a:ext uri="{FF2B5EF4-FFF2-40B4-BE49-F238E27FC236}">
                  <a16:creationId xmlns:a16="http://schemas.microsoft.com/office/drawing/2014/main" id="{C36C3C48-6AAD-8D8E-B018-F718C187A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302">
              <a:extLst>
                <a:ext uri="{FF2B5EF4-FFF2-40B4-BE49-F238E27FC236}">
                  <a16:creationId xmlns:a16="http://schemas.microsoft.com/office/drawing/2014/main" id="{7A3228FF-18B3-4740-0035-7AE6977B2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303">
              <a:extLst>
                <a:ext uri="{FF2B5EF4-FFF2-40B4-BE49-F238E27FC236}">
                  <a16:creationId xmlns:a16="http://schemas.microsoft.com/office/drawing/2014/main" id="{2320E8AA-A832-B0AF-C4F6-F05DA0AB0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4">
              <a:extLst>
                <a:ext uri="{FF2B5EF4-FFF2-40B4-BE49-F238E27FC236}">
                  <a16:creationId xmlns:a16="http://schemas.microsoft.com/office/drawing/2014/main" id="{3FA3F1FE-B4E5-DEA5-416D-09246F15C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5">
              <a:extLst>
                <a:ext uri="{FF2B5EF4-FFF2-40B4-BE49-F238E27FC236}">
                  <a16:creationId xmlns:a16="http://schemas.microsoft.com/office/drawing/2014/main" id="{BF23A8FE-8DB9-7869-BC1C-4DDF1ACD2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6">
              <a:extLst>
                <a:ext uri="{FF2B5EF4-FFF2-40B4-BE49-F238E27FC236}">
                  <a16:creationId xmlns:a16="http://schemas.microsoft.com/office/drawing/2014/main" id="{9F04CAE5-4405-8B5C-8EC2-362A3CC14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7">
              <a:extLst>
                <a:ext uri="{FF2B5EF4-FFF2-40B4-BE49-F238E27FC236}">
                  <a16:creationId xmlns:a16="http://schemas.microsoft.com/office/drawing/2014/main" id="{C6888852-53D3-9D84-DA49-6E77EF91E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8">
              <a:extLst>
                <a:ext uri="{FF2B5EF4-FFF2-40B4-BE49-F238E27FC236}">
                  <a16:creationId xmlns:a16="http://schemas.microsoft.com/office/drawing/2014/main" id="{E6758DEE-647F-D8DE-3C01-82F257DF3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9">
              <a:extLst>
                <a:ext uri="{FF2B5EF4-FFF2-40B4-BE49-F238E27FC236}">
                  <a16:creationId xmlns:a16="http://schemas.microsoft.com/office/drawing/2014/main" id="{2A087A23-A169-876B-90E9-BDF30F003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10">
              <a:extLst>
                <a:ext uri="{FF2B5EF4-FFF2-40B4-BE49-F238E27FC236}">
                  <a16:creationId xmlns:a16="http://schemas.microsoft.com/office/drawing/2014/main" id="{BC4548A8-F724-B83E-423C-D1442E22F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11">
              <a:extLst>
                <a:ext uri="{FF2B5EF4-FFF2-40B4-BE49-F238E27FC236}">
                  <a16:creationId xmlns:a16="http://schemas.microsoft.com/office/drawing/2014/main" id="{EB11AA47-9FD4-D718-6CC6-D44C78A2B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12">
              <a:extLst>
                <a:ext uri="{FF2B5EF4-FFF2-40B4-BE49-F238E27FC236}">
                  <a16:creationId xmlns:a16="http://schemas.microsoft.com/office/drawing/2014/main" id="{C1F3121A-FCF2-82A1-221D-6D0E44693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13">
              <a:extLst>
                <a:ext uri="{FF2B5EF4-FFF2-40B4-BE49-F238E27FC236}">
                  <a16:creationId xmlns:a16="http://schemas.microsoft.com/office/drawing/2014/main" id="{596E6D23-2506-05A1-A6B8-03B2497A1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4">
              <a:extLst>
                <a:ext uri="{FF2B5EF4-FFF2-40B4-BE49-F238E27FC236}">
                  <a16:creationId xmlns:a16="http://schemas.microsoft.com/office/drawing/2014/main" id="{30E0BB05-2846-7445-26D6-CA172AC44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5">
              <a:extLst>
                <a:ext uri="{FF2B5EF4-FFF2-40B4-BE49-F238E27FC236}">
                  <a16:creationId xmlns:a16="http://schemas.microsoft.com/office/drawing/2014/main" id="{A42E4E11-875D-0CE6-BE27-E0FFAEC4D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6">
              <a:extLst>
                <a:ext uri="{FF2B5EF4-FFF2-40B4-BE49-F238E27FC236}">
                  <a16:creationId xmlns:a16="http://schemas.microsoft.com/office/drawing/2014/main" id="{C2F78D65-F8E0-9E83-4832-FE9C3E903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7">
              <a:extLst>
                <a:ext uri="{FF2B5EF4-FFF2-40B4-BE49-F238E27FC236}">
                  <a16:creationId xmlns:a16="http://schemas.microsoft.com/office/drawing/2014/main" id="{38A08AF9-2FD3-00B9-4CBD-634F95FB6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8">
              <a:extLst>
                <a:ext uri="{FF2B5EF4-FFF2-40B4-BE49-F238E27FC236}">
                  <a16:creationId xmlns:a16="http://schemas.microsoft.com/office/drawing/2014/main" id="{25656268-48DD-9B4A-B17D-BAEA06D99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9">
              <a:extLst>
                <a:ext uri="{FF2B5EF4-FFF2-40B4-BE49-F238E27FC236}">
                  <a16:creationId xmlns:a16="http://schemas.microsoft.com/office/drawing/2014/main" id="{D74AE6CB-33F3-C769-C55E-7B646C6DA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7" name="Freeform 320">
              <a:extLst>
                <a:ext uri="{FF2B5EF4-FFF2-40B4-BE49-F238E27FC236}">
                  <a16:creationId xmlns:a16="http://schemas.microsoft.com/office/drawing/2014/main" id="{9DDEE09C-3B7A-5DE8-B149-F174CBB7E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8" name="Freeform 321">
              <a:extLst>
                <a:ext uri="{FF2B5EF4-FFF2-40B4-BE49-F238E27FC236}">
                  <a16:creationId xmlns:a16="http://schemas.microsoft.com/office/drawing/2014/main" id="{27227E06-37B4-32A3-0EE6-29BC09F53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9" name="Freeform 322">
              <a:extLst>
                <a:ext uri="{FF2B5EF4-FFF2-40B4-BE49-F238E27FC236}">
                  <a16:creationId xmlns:a16="http://schemas.microsoft.com/office/drawing/2014/main" id="{FF2F4BF2-58A6-08D3-3D03-501B203D1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0" name="Freeform 323">
              <a:extLst>
                <a:ext uri="{FF2B5EF4-FFF2-40B4-BE49-F238E27FC236}">
                  <a16:creationId xmlns:a16="http://schemas.microsoft.com/office/drawing/2014/main" id="{F38BB363-8CA7-2F29-04B9-7FAD677F1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1" name="Freeform 324">
              <a:extLst>
                <a:ext uri="{FF2B5EF4-FFF2-40B4-BE49-F238E27FC236}">
                  <a16:creationId xmlns:a16="http://schemas.microsoft.com/office/drawing/2014/main" id="{78AA1674-9267-5448-6DAC-113FFC337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2" name="Freeform 325">
              <a:extLst>
                <a:ext uri="{FF2B5EF4-FFF2-40B4-BE49-F238E27FC236}">
                  <a16:creationId xmlns:a16="http://schemas.microsoft.com/office/drawing/2014/main" id="{C2413BF1-163F-01A9-A9AC-263297D5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3" name="Freeform 326">
              <a:extLst>
                <a:ext uri="{FF2B5EF4-FFF2-40B4-BE49-F238E27FC236}">
                  <a16:creationId xmlns:a16="http://schemas.microsoft.com/office/drawing/2014/main" id="{BC531A79-0B5B-ACFB-AE7F-D61B227CE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4" name="Freeform 327">
              <a:extLst>
                <a:ext uri="{FF2B5EF4-FFF2-40B4-BE49-F238E27FC236}">
                  <a16:creationId xmlns:a16="http://schemas.microsoft.com/office/drawing/2014/main" id="{FDC51DB9-D764-8BED-E2EB-D51EFBAF6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5" name="Freeform 328">
              <a:extLst>
                <a:ext uri="{FF2B5EF4-FFF2-40B4-BE49-F238E27FC236}">
                  <a16:creationId xmlns:a16="http://schemas.microsoft.com/office/drawing/2014/main" id="{6EEB5505-0BC3-8AA0-7BF5-F501AB003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29">
              <a:extLst>
                <a:ext uri="{FF2B5EF4-FFF2-40B4-BE49-F238E27FC236}">
                  <a16:creationId xmlns:a16="http://schemas.microsoft.com/office/drawing/2014/main" id="{923ADF7B-C4F1-D1C9-F028-84CDC22B5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30">
              <a:extLst>
                <a:ext uri="{FF2B5EF4-FFF2-40B4-BE49-F238E27FC236}">
                  <a16:creationId xmlns:a16="http://schemas.microsoft.com/office/drawing/2014/main" id="{1DB51DDD-B414-66B5-9FF2-A7BF4DDB5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31">
              <a:extLst>
                <a:ext uri="{FF2B5EF4-FFF2-40B4-BE49-F238E27FC236}">
                  <a16:creationId xmlns:a16="http://schemas.microsoft.com/office/drawing/2014/main" id="{F83D0088-C3BC-E019-B7ED-45A3195E8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32">
              <a:extLst>
                <a:ext uri="{FF2B5EF4-FFF2-40B4-BE49-F238E27FC236}">
                  <a16:creationId xmlns:a16="http://schemas.microsoft.com/office/drawing/2014/main" id="{BF6168FC-9C6C-D706-13B4-15F3CFD36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33">
              <a:extLst>
                <a:ext uri="{FF2B5EF4-FFF2-40B4-BE49-F238E27FC236}">
                  <a16:creationId xmlns:a16="http://schemas.microsoft.com/office/drawing/2014/main" id="{D975C2F5-2591-95B5-05C6-6B48A9D0E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34">
              <a:extLst>
                <a:ext uri="{FF2B5EF4-FFF2-40B4-BE49-F238E27FC236}">
                  <a16:creationId xmlns:a16="http://schemas.microsoft.com/office/drawing/2014/main" id="{22D2BC86-C8D4-488B-1338-8178ACF7C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35">
              <a:extLst>
                <a:ext uri="{FF2B5EF4-FFF2-40B4-BE49-F238E27FC236}">
                  <a16:creationId xmlns:a16="http://schemas.microsoft.com/office/drawing/2014/main" id="{526CEC7F-9CDE-E23E-3F3B-A16F779AB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36">
              <a:extLst>
                <a:ext uri="{FF2B5EF4-FFF2-40B4-BE49-F238E27FC236}">
                  <a16:creationId xmlns:a16="http://schemas.microsoft.com/office/drawing/2014/main" id="{3B839767-818D-852A-A11D-0F4E4C4F0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337">
              <a:extLst>
                <a:ext uri="{FF2B5EF4-FFF2-40B4-BE49-F238E27FC236}">
                  <a16:creationId xmlns:a16="http://schemas.microsoft.com/office/drawing/2014/main" id="{1747EC55-74B7-82D7-22DE-42722440E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338">
              <a:extLst>
                <a:ext uri="{FF2B5EF4-FFF2-40B4-BE49-F238E27FC236}">
                  <a16:creationId xmlns:a16="http://schemas.microsoft.com/office/drawing/2014/main" id="{58EE0035-1F8E-AFFD-9819-2052EC0F5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339">
              <a:extLst>
                <a:ext uri="{FF2B5EF4-FFF2-40B4-BE49-F238E27FC236}">
                  <a16:creationId xmlns:a16="http://schemas.microsoft.com/office/drawing/2014/main" id="{E74EDDEC-184D-902F-D8EE-4A9C396FB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40">
              <a:extLst>
                <a:ext uri="{FF2B5EF4-FFF2-40B4-BE49-F238E27FC236}">
                  <a16:creationId xmlns:a16="http://schemas.microsoft.com/office/drawing/2014/main" id="{0D0C612F-5627-330C-34C1-211B43E58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41">
              <a:extLst>
                <a:ext uri="{FF2B5EF4-FFF2-40B4-BE49-F238E27FC236}">
                  <a16:creationId xmlns:a16="http://schemas.microsoft.com/office/drawing/2014/main" id="{BDA32835-AC31-FF20-DCAB-3842C92BA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42">
              <a:extLst>
                <a:ext uri="{FF2B5EF4-FFF2-40B4-BE49-F238E27FC236}">
                  <a16:creationId xmlns:a16="http://schemas.microsoft.com/office/drawing/2014/main" id="{2281E24D-3FC7-46DB-E59D-F21428AF6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43">
              <a:extLst>
                <a:ext uri="{FF2B5EF4-FFF2-40B4-BE49-F238E27FC236}">
                  <a16:creationId xmlns:a16="http://schemas.microsoft.com/office/drawing/2014/main" id="{5C50A210-B65F-7D30-6662-6CBF5CB83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44">
              <a:extLst>
                <a:ext uri="{FF2B5EF4-FFF2-40B4-BE49-F238E27FC236}">
                  <a16:creationId xmlns:a16="http://schemas.microsoft.com/office/drawing/2014/main" id="{FC504EF5-DF57-2CFC-BB35-3BAD1293F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45">
              <a:extLst>
                <a:ext uri="{FF2B5EF4-FFF2-40B4-BE49-F238E27FC236}">
                  <a16:creationId xmlns:a16="http://schemas.microsoft.com/office/drawing/2014/main" id="{E4CF4751-A7A8-B4EE-10F8-55D8CE922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46">
              <a:extLst>
                <a:ext uri="{FF2B5EF4-FFF2-40B4-BE49-F238E27FC236}">
                  <a16:creationId xmlns:a16="http://schemas.microsoft.com/office/drawing/2014/main" id="{B04F7BBE-05C0-E108-6221-8FA816E1A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47">
              <a:extLst>
                <a:ext uri="{FF2B5EF4-FFF2-40B4-BE49-F238E27FC236}">
                  <a16:creationId xmlns:a16="http://schemas.microsoft.com/office/drawing/2014/main" id="{D56834E2-421A-DC8F-2FA6-98F23C1D7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48">
              <a:extLst>
                <a:ext uri="{FF2B5EF4-FFF2-40B4-BE49-F238E27FC236}">
                  <a16:creationId xmlns:a16="http://schemas.microsoft.com/office/drawing/2014/main" id="{EFAEBCEF-86B2-0D1F-3D56-AD09F4CAE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8" name="Freeform 349">
              <a:extLst>
                <a:ext uri="{FF2B5EF4-FFF2-40B4-BE49-F238E27FC236}">
                  <a16:creationId xmlns:a16="http://schemas.microsoft.com/office/drawing/2014/main" id="{5558D19E-0D27-66F4-1EF7-5D0B4F8FF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9" name="Freeform 350">
              <a:extLst>
                <a:ext uri="{FF2B5EF4-FFF2-40B4-BE49-F238E27FC236}">
                  <a16:creationId xmlns:a16="http://schemas.microsoft.com/office/drawing/2014/main" id="{2C23F036-34F9-F1CA-0EA0-38DB83A3C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0" name="Freeform 351">
              <a:extLst>
                <a:ext uri="{FF2B5EF4-FFF2-40B4-BE49-F238E27FC236}">
                  <a16:creationId xmlns:a16="http://schemas.microsoft.com/office/drawing/2014/main" id="{ACBECE19-6EB9-62C9-982A-9B49332ED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1" name="Freeform 352">
              <a:extLst>
                <a:ext uri="{FF2B5EF4-FFF2-40B4-BE49-F238E27FC236}">
                  <a16:creationId xmlns:a16="http://schemas.microsoft.com/office/drawing/2014/main" id="{0092F3AE-4987-9931-3799-191FC8AAF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2" name="Freeform 353">
              <a:extLst>
                <a:ext uri="{FF2B5EF4-FFF2-40B4-BE49-F238E27FC236}">
                  <a16:creationId xmlns:a16="http://schemas.microsoft.com/office/drawing/2014/main" id="{12499044-4D4A-72A2-07A0-03EBB7181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3" name="Freeform 354">
              <a:extLst>
                <a:ext uri="{FF2B5EF4-FFF2-40B4-BE49-F238E27FC236}">
                  <a16:creationId xmlns:a16="http://schemas.microsoft.com/office/drawing/2014/main" id="{BB0C80AE-B90F-E351-1FB1-965AD7ABD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4" name="Freeform 355">
              <a:extLst>
                <a:ext uri="{FF2B5EF4-FFF2-40B4-BE49-F238E27FC236}">
                  <a16:creationId xmlns:a16="http://schemas.microsoft.com/office/drawing/2014/main" id="{E26C138C-220F-E801-0547-EF8B69795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5" name="Freeform 356">
              <a:extLst>
                <a:ext uri="{FF2B5EF4-FFF2-40B4-BE49-F238E27FC236}">
                  <a16:creationId xmlns:a16="http://schemas.microsoft.com/office/drawing/2014/main" id="{1E35073D-BD9B-C2BB-67ED-FBEF2D3A7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6" name="Freeform 357">
              <a:extLst>
                <a:ext uri="{FF2B5EF4-FFF2-40B4-BE49-F238E27FC236}">
                  <a16:creationId xmlns:a16="http://schemas.microsoft.com/office/drawing/2014/main" id="{E603FA4A-2365-BECD-B26A-FEEA7641C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7" name="Freeform 358">
              <a:extLst>
                <a:ext uri="{FF2B5EF4-FFF2-40B4-BE49-F238E27FC236}">
                  <a16:creationId xmlns:a16="http://schemas.microsoft.com/office/drawing/2014/main" id="{F2F6B983-81C8-1E8C-FD1C-8E80D31DF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8" name="Freeform 359">
              <a:extLst>
                <a:ext uri="{FF2B5EF4-FFF2-40B4-BE49-F238E27FC236}">
                  <a16:creationId xmlns:a16="http://schemas.microsoft.com/office/drawing/2014/main" id="{B1D94323-3583-0470-6A41-39BFEC709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9" name="Freeform 360">
              <a:extLst>
                <a:ext uri="{FF2B5EF4-FFF2-40B4-BE49-F238E27FC236}">
                  <a16:creationId xmlns:a16="http://schemas.microsoft.com/office/drawing/2014/main" id="{BD84754F-A68D-D7D4-4926-94FD6D0F1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0" name="Freeform 361">
              <a:extLst>
                <a:ext uri="{FF2B5EF4-FFF2-40B4-BE49-F238E27FC236}">
                  <a16:creationId xmlns:a16="http://schemas.microsoft.com/office/drawing/2014/main" id="{4F09FCE0-AFC6-6366-AD83-FD22C7CC1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1" name="Freeform 362">
              <a:extLst>
                <a:ext uri="{FF2B5EF4-FFF2-40B4-BE49-F238E27FC236}">
                  <a16:creationId xmlns:a16="http://schemas.microsoft.com/office/drawing/2014/main" id="{993C6DED-9438-DA18-4BD4-83D78983F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2" name="Freeform 363">
              <a:extLst>
                <a:ext uri="{FF2B5EF4-FFF2-40B4-BE49-F238E27FC236}">
                  <a16:creationId xmlns:a16="http://schemas.microsoft.com/office/drawing/2014/main" id="{25685927-0943-A0B5-D486-0997A4498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3" name="Freeform 364">
              <a:extLst>
                <a:ext uri="{FF2B5EF4-FFF2-40B4-BE49-F238E27FC236}">
                  <a16:creationId xmlns:a16="http://schemas.microsoft.com/office/drawing/2014/main" id="{EE8646BF-5092-11C0-873B-FAA68FF32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4" name="Freeform 365">
              <a:extLst>
                <a:ext uri="{FF2B5EF4-FFF2-40B4-BE49-F238E27FC236}">
                  <a16:creationId xmlns:a16="http://schemas.microsoft.com/office/drawing/2014/main" id="{9081E653-3E60-3A84-FA08-15511920F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5" name="Freeform 366">
              <a:extLst>
                <a:ext uri="{FF2B5EF4-FFF2-40B4-BE49-F238E27FC236}">
                  <a16:creationId xmlns:a16="http://schemas.microsoft.com/office/drawing/2014/main" id="{3E84B895-2493-1FD9-082E-BDD9AA6C2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6" name="Freeform 367">
              <a:extLst>
                <a:ext uri="{FF2B5EF4-FFF2-40B4-BE49-F238E27FC236}">
                  <a16:creationId xmlns:a16="http://schemas.microsoft.com/office/drawing/2014/main" id="{4C5DE82B-2604-6D51-E395-00311E7A7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7" name="Freeform 368">
              <a:extLst>
                <a:ext uri="{FF2B5EF4-FFF2-40B4-BE49-F238E27FC236}">
                  <a16:creationId xmlns:a16="http://schemas.microsoft.com/office/drawing/2014/main" id="{186B0298-46F8-7DC0-A88C-8248C6DC9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2" name="Freeform 369">
              <a:extLst>
                <a:ext uri="{FF2B5EF4-FFF2-40B4-BE49-F238E27FC236}">
                  <a16:creationId xmlns:a16="http://schemas.microsoft.com/office/drawing/2014/main" id="{0B24E090-46D7-445A-16F9-D2C379F21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3" name="Freeform 370">
              <a:extLst>
                <a:ext uri="{FF2B5EF4-FFF2-40B4-BE49-F238E27FC236}">
                  <a16:creationId xmlns:a16="http://schemas.microsoft.com/office/drawing/2014/main" id="{253E55E7-248E-E1F1-A99B-C3C7FCE01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4" name="Freeform 371">
              <a:extLst>
                <a:ext uri="{FF2B5EF4-FFF2-40B4-BE49-F238E27FC236}">
                  <a16:creationId xmlns:a16="http://schemas.microsoft.com/office/drawing/2014/main" id="{6EED9B4D-D318-D874-2DB3-6D3FD0F41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5" name="Freeform 372">
              <a:extLst>
                <a:ext uri="{FF2B5EF4-FFF2-40B4-BE49-F238E27FC236}">
                  <a16:creationId xmlns:a16="http://schemas.microsoft.com/office/drawing/2014/main" id="{25E4E810-9F01-5E9B-6961-782E1005C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6" name="Freeform 373">
              <a:extLst>
                <a:ext uri="{FF2B5EF4-FFF2-40B4-BE49-F238E27FC236}">
                  <a16:creationId xmlns:a16="http://schemas.microsoft.com/office/drawing/2014/main" id="{31B724E6-0F8C-FEFE-ECA7-E9E000A30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7" name="Freeform 374">
              <a:extLst>
                <a:ext uri="{FF2B5EF4-FFF2-40B4-BE49-F238E27FC236}">
                  <a16:creationId xmlns:a16="http://schemas.microsoft.com/office/drawing/2014/main" id="{DEE7A5FB-9810-32A8-66EF-E1CE21AC1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8" name="Freeform 375">
              <a:extLst>
                <a:ext uri="{FF2B5EF4-FFF2-40B4-BE49-F238E27FC236}">
                  <a16:creationId xmlns:a16="http://schemas.microsoft.com/office/drawing/2014/main" id="{315FBC79-B1CF-9C1B-31DF-77D850355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9" name="Freeform 376">
              <a:extLst>
                <a:ext uri="{FF2B5EF4-FFF2-40B4-BE49-F238E27FC236}">
                  <a16:creationId xmlns:a16="http://schemas.microsoft.com/office/drawing/2014/main" id="{B32CEA02-4920-1E99-E7FD-3C83218CB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0" name="Freeform 377">
              <a:extLst>
                <a:ext uri="{FF2B5EF4-FFF2-40B4-BE49-F238E27FC236}">
                  <a16:creationId xmlns:a16="http://schemas.microsoft.com/office/drawing/2014/main" id="{839B06E9-52DB-020B-3033-1ADD8BFD7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1" name="Freeform 378">
              <a:extLst>
                <a:ext uri="{FF2B5EF4-FFF2-40B4-BE49-F238E27FC236}">
                  <a16:creationId xmlns:a16="http://schemas.microsoft.com/office/drawing/2014/main" id="{9EE10572-1AF8-E215-C341-F4521CF6A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2" name="Freeform 379">
              <a:extLst>
                <a:ext uri="{FF2B5EF4-FFF2-40B4-BE49-F238E27FC236}">
                  <a16:creationId xmlns:a16="http://schemas.microsoft.com/office/drawing/2014/main" id="{EB05CCBB-43FF-F92C-B0F2-351DB9E4B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3" name="Freeform 380">
              <a:extLst>
                <a:ext uri="{FF2B5EF4-FFF2-40B4-BE49-F238E27FC236}">
                  <a16:creationId xmlns:a16="http://schemas.microsoft.com/office/drawing/2014/main" id="{D2728D83-E547-FB87-67BD-E2A6BE4D7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4" name="Freeform 381">
              <a:extLst>
                <a:ext uri="{FF2B5EF4-FFF2-40B4-BE49-F238E27FC236}">
                  <a16:creationId xmlns:a16="http://schemas.microsoft.com/office/drawing/2014/main" id="{FB2E1A6B-1C34-F5FA-224F-DBD969BCB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5" name="Freeform 382">
              <a:extLst>
                <a:ext uri="{FF2B5EF4-FFF2-40B4-BE49-F238E27FC236}">
                  <a16:creationId xmlns:a16="http://schemas.microsoft.com/office/drawing/2014/main" id="{DD5B2149-F797-A012-50D2-605C50FBE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D2F00419-D551-B834-6AA0-B04226747E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0879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F609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6" name="Group 557">
            <a:extLst>
              <a:ext uri="{FF2B5EF4-FFF2-40B4-BE49-F238E27FC236}">
                <a16:creationId xmlns:a16="http://schemas.microsoft.com/office/drawing/2014/main" id="{B4ACA6AA-3FA5-902B-B889-7332195330F2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8" name="Freeform 264">
              <a:extLst>
                <a:ext uri="{FF2B5EF4-FFF2-40B4-BE49-F238E27FC236}">
                  <a16:creationId xmlns:a16="http://schemas.microsoft.com/office/drawing/2014/main" id="{90EF3A5C-684C-A65C-1283-37C323CAD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9" name="Freeform 265">
              <a:extLst>
                <a:ext uri="{FF2B5EF4-FFF2-40B4-BE49-F238E27FC236}">
                  <a16:creationId xmlns:a16="http://schemas.microsoft.com/office/drawing/2014/main" id="{101E61A7-BA16-EC59-2D87-1EBBE8C20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" name="Freeform 266">
              <a:extLst>
                <a:ext uri="{FF2B5EF4-FFF2-40B4-BE49-F238E27FC236}">
                  <a16:creationId xmlns:a16="http://schemas.microsoft.com/office/drawing/2014/main" id="{B09EC48E-579D-3901-CDA0-939789D26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" name="Freeform 267">
              <a:extLst>
                <a:ext uri="{FF2B5EF4-FFF2-40B4-BE49-F238E27FC236}">
                  <a16:creationId xmlns:a16="http://schemas.microsoft.com/office/drawing/2014/main" id="{7DA5E377-7D69-89BE-BAAA-621A173E9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" name="Freeform 268">
              <a:extLst>
                <a:ext uri="{FF2B5EF4-FFF2-40B4-BE49-F238E27FC236}">
                  <a16:creationId xmlns:a16="http://schemas.microsoft.com/office/drawing/2014/main" id="{BD755EC5-CFEF-24D4-85C6-22EB135A4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" name="Freeform 269">
              <a:extLst>
                <a:ext uri="{FF2B5EF4-FFF2-40B4-BE49-F238E27FC236}">
                  <a16:creationId xmlns:a16="http://schemas.microsoft.com/office/drawing/2014/main" id="{AA899919-836A-DD58-EB4D-1FD216CDC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" name="Freeform 270">
              <a:extLst>
                <a:ext uri="{FF2B5EF4-FFF2-40B4-BE49-F238E27FC236}">
                  <a16:creationId xmlns:a16="http://schemas.microsoft.com/office/drawing/2014/main" id="{A43BEEFC-FAE3-1420-4500-E6069060C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" name="Freeform 271">
              <a:extLst>
                <a:ext uri="{FF2B5EF4-FFF2-40B4-BE49-F238E27FC236}">
                  <a16:creationId xmlns:a16="http://schemas.microsoft.com/office/drawing/2014/main" id="{ACCA3B9C-9C50-1A3F-9A69-9E3858D36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72">
              <a:extLst>
                <a:ext uri="{FF2B5EF4-FFF2-40B4-BE49-F238E27FC236}">
                  <a16:creationId xmlns:a16="http://schemas.microsoft.com/office/drawing/2014/main" id="{BCF043DD-8AC6-D83F-F181-E7D4D09DF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73">
              <a:extLst>
                <a:ext uri="{FF2B5EF4-FFF2-40B4-BE49-F238E27FC236}">
                  <a16:creationId xmlns:a16="http://schemas.microsoft.com/office/drawing/2014/main" id="{75B79E0B-6B6F-D9F5-2899-27FE0D1F1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4">
              <a:extLst>
                <a:ext uri="{FF2B5EF4-FFF2-40B4-BE49-F238E27FC236}">
                  <a16:creationId xmlns:a16="http://schemas.microsoft.com/office/drawing/2014/main" id="{6AAD8690-F89A-4E2B-E10F-03D76D027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5">
              <a:extLst>
                <a:ext uri="{FF2B5EF4-FFF2-40B4-BE49-F238E27FC236}">
                  <a16:creationId xmlns:a16="http://schemas.microsoft.com/office/drawing/2014/main" id="{FDE6DF55-5679-0104-B786-2A93866E8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6">
              <a:extLst>
                <a:ext uri="{FF2B5EF4-FFF2-40B4-BE49-F238E27FC236}">
                  <a16:creationId xmlns:a16="http://schemas.microsoft.com/office/drawing/2014/main" id="{725A3F91-A4F1-59E3-02CE-19CEFE973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7">
              <a:extLst>
                <a:ext uri="{FF2B5EF4-FFF2-40B4-BE49-F238E27FC236}">
                  <a16:creationId xmlns:a16="http://schemas.microsoft.com/office/drawing/2014/main" id="{04942C09-6FD6-6CA5-D96B-203F42DE8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8">
              <a:extLst>
                <a:ext uri="{FF2B5EF4-FFF2-40B4-BE49-F238E27FC236}">
                  <a16:creationId xmlns:a16="http://schemas.microsoft.com/office/drawing/2014/main" id="{9B6B2C21-2D23-F812-5E12-3582C8685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9">
              <a:extLst>
                <a:ext uri="{FF2B5EF4-FFF2-40B4-BE49-F238E27FC236}">
                  <a16:creationId xmlns:a16="http://schemas.microsoft.com/office/drawing/2014/main" id="{97399206-5F8F-6532-DA76-B0F5FE80E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80">
              <a:extLst>
                <a:ext uri="{FF2B5EF4-FFF2-40B4-BE49-F238E27FC236}">
                  <a16:creationId xmlns:a16="http://schemas.microsoft.com/office/drawing/2014/main" id="{10D8C8C8-A133-20E8-61F4-ED150FCE1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81">
              <a:extLst>
                <a:ext uri="{FF2B5EF4-FFF2-40B4-BE49-F238E27FC236}">
                  <a16:creationId xmlns:a16="http://schemas.microsoft.com/office/drawing/2014/main" id="{E915034A-A359-09AD-C259-5AFDE70A8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82">
              <a:extLst>
                <a:ext uri="{FF2B5EF4-FFF2-40B4-BE49-F238E27FC236}">
                  <a16:creationId xmlns:a16="http://schemas.microsoft.com/office/drawing/2014/main" id="{76F74C32-6DD5-F858-8937-4A71B4AD3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83">
              <a:extLst>
                <a:ext uri="{FF2B5EF4-FFF2-40B4-BE49-F238E27FC236}">
                  <a16:creationId xmlns:a16="http://schemas.microsoft.com/office/drawing/2014/main" id="{1B325A35-D795-4B60-A9EB-5FA9EDF51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4">
              <a:extLst>
                <a:ext uri="{FF2B5EF4-FFF2-40B4-BE49-F238E27FC236}">
                  <a16:creationId xmlns:a16="http://schemas.microsoft.com/office/drawing/2014/main" id="{8DCF8E38-FABF-4AD8-AA45-1D4F43989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5">
              <a:extLst>
                <a:ext uri="{FF2B5EF4-FFF2-40B4-BE49-F238E27FC236}">
                  <a16:creationId xmlns:a16="http://schemas.microsoft.com/office/drawing/2014/main" id="{40EA7159-24C1-994C-B264-8FDA77623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6">
              <a:extLst>
                <a:ext uri="{FF2B5EF4-FFF2-40B4-BE49-F238E27FC236}">
                  <a16:creationId xmlns:a16="http://schemas.microsoft.com/office/drawing/2014/main" id="{7FABD5EE-E314-B954-0D9D-673E443C8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7">
              <a:extLst>
                <a:ext uri="{FF2B5EF4-FFF2-40B4-BE49-F238E27FC236}">
                  <a16:creationId xmlns:a16="http://schemas.microsoft.com/office/drawing/2014/main" id="{74D4B5DD-A3B6-D118-B9F5-2DB05ED30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8">
              <a:extLst>
                <a:ext uri="{FF2B5EF4-FFF2-40B4-BE49-F238E27FC236}">
                  <a16:creationId xmlns:a16="http://schemas.microsoft.com/office/drawing/2014/main" id="{83F7D7A7-21C6-6D9D-80E9-4D821037E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9">
              <a:extLst>
                <a:ext uri="{FF2B5EF4-FFF2-40B4-BE49-F238E27FC236}">
                  <a16:creationId xmlns:a16="http://schemas.microsoft.com/office/drawing/2014/main" id="{83FD09F4-2D98-B895-4C1F-33061A424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90">
              <a:extLst>
                <a:ext uri="{FF2B5EF4-FFF2-40B4-BE49-F238E27FC236}">
                  <a16:creationId xmlns:a16="http://schemas.microsoft.com/office/drawing/2014/main" id="{CA99D639-F9A2-7789-5825-78F0F1899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91">
              <a:extLst>
                <a:ext uri="{FF2B5EF4-FFF2-40B4-BE49-F238E27FC236}">
                  <a16:creationId xmlns:a16="http://schemas.microsoft.com/office/drawing/2014/main" id="{E7687BC0-7FDA-0BED-3F2C-9370A0E88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92">
              <a:extLst>
                <a:ext uri="{FF2B5EF4-FFF2-40B4-BE49-F238E27FC236}">
                  <a16:creationId xmlns:a16="http://schemas.microsoft.com/office/drawing/2014/main" id="{A111A4DF-EB0F-3CD3-F920-874C5AC71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93">
              <a:extLst>
                <a:ext uri="{FF2B5EF4-FFF2-40B4-BE49-F238E27FC236}">
                  <a16:creationId xmlns:a16="http://schemas.microsoft.com/office/drawing/2014/main" id="{92C45269-7753-B51C-6F1C-FD6B6D32D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4">
              <a:extLst>
                <a:ext uri="{FF2B5EF4-FFF2-40B4-BE49-F238E27FC236}">
                  <a16:creationId xmlns:a16="http://schemas.microsoft.com/office/drawing/2014/main" id="{E606D624-C911-353C-736A-B2E5CBBC1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5">
              <a:extLst>
                <a:ext uri="{FF2B5EF4-FFF2-40B4-BE49-F238E27FC236}">
                  <a16:creationId xmlns:a16="http://schemas.microsoft.com/office/drawing/2014/main" id="{5C4B6518-B0F8-C5C2-13A0-0DC8D39AC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6">
              <a:extLst>
                <a:ext uri="{FF2B5EF4-FFF2-40B4-BE49-F238E27FC236}">
                  <a16:creationId xmlns:a16="http://schemas.microsoft.com/office/drawing/2014/main" id="{21CC0EC0-0570-0FF7-7975-9F42E99B6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7">
              <a:extLst>
                <a:ext uri="{FF2B5EF4-FFF2-40B4-BE49-F238E27FC236}">
                  <a16:creationId xmlns:a16="http://schemas.microsoft.com/office/drawing/2014/main" id="{C9012F6A-927A-F9CD-AAEB-69DD6B9CE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8">
              <a:extLst>
                <a:ext uri="{FF2B5EF4-FFF2-40B4-BE49-F238E27FC236}">
                  <a16:creationId xmlns:a16="http://schemas.microsoft.com/office/drawing/2014/main" id="{359D4B6A-FA6A-E278-5EDE-E24531880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9">
              <a:extLst>
                <a:ext uri="{FF2B5EF4-FFF2-40B4-BE49-F238E27FC236}">
                  <a16:creationId xmlns:a16="http://schemas.microsoft.com/office/drawing/2014/main" id="{FDB0E541-B561-207C-2B57-55669F93F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300">
              <a:extLst>
                <a:ext uri="{FF2B5EF4-FFF2-40B4-BE49-F238E27FC236}">
                  <a16:creationId xmlns:a16="http://schemas.microsoft.com/office/drawing/2014/main" id="{11DBA2CC-6E45-5111-E8A7-1B51129B4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301">
              <a:extLst>
                <a:ext uri="{FF2B5EF4-FFF2-40B4-BE49-F238E27FC236}">
                  <a16:creationId xmlns:a16="http://schemas.microsoft.com/office/drawing/2014/main" id="{928016E6-5C39-4633-0DFC-4C4919599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302">
              <a:extLst>
                <a:ext uri="{FF2B5EF4-FFF2-40B4-BE49-F238E27FC236}">
                  <a16:creationId xmlns:a16="http://schemas.microsoft.com/office/drawing/2014/main" id="{219E5C34-C6EB-C216-84CF-9C704B3C0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303">
              <a:extLst>
                <a:ext uri="{FF2B5EF4-FFF2-40B4-BE49-F238E27FC236}">
                  <a16:creationId xmlns:a16="http://schemas.microsoft.com/office/drawing/2014/main" id="{94271334-45B4-8EDD-55F7-36A258C9F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4">
              <a:extLst>
                <a:ext uri="{FF2B5EF4-FFF2-40B4-BE49-F238E27FC236}">
                  <a16:creationId xmlns:a16="http://schemas.microsoft.com/office/drawing/2014/main" id="{5EEA958B-1DA5-7440-248A-113E23C3B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5">
              <a:extLst>
                <a:ext uri="{FF2B5EF4-FFF2-40B4-BE49-F238E27FC236}">
                  <a16:creationId xmlns:a16="http://schemas.microsoft.com/office/drawing/2014/main" id="{15C957BC-ED32-07FF-388B-FEB3FADAB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6">
              <a:extLst>
                <a:ext uri="{FF2B5EF4-FFF2-40B4-BE49-F238E27FC236}">
                  <a16:creationId xmlns:a16="http://schemas.microsoft.com/office/drawing/2014/main" id="{391929EC-289A-94E2-8BEE-B3196165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7">
              <a:extLst>
                <a:ext uri="{FF2B5EF4-FFF2-40B4-BE49-F238E27FC236}">
                  <a16:creationId xmlns:a16="http://schemas.microsoft.com/office/drawing/2014/main" id="{0BFCDEF3-C969-756B-3339-E1E97838E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8">
              <a:extLst>
                <a:ext uri="{FF2B5EF4-FFF2-40B4-BE49-F238E27FC236}">
                  <a16:creationId xmlns:a16="http://schemas.microsoft.com/office/drawing/2014/main" id="{867F1021-359E-CAB6-D149-AD921EFBB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9">
              <a:extLst>
                <a:ext uri="{FF2B5EF4-FFF2-40B4-BE49-F238E27FC236}">
                  <a16:creationId xmlns:a16="http://schemas.microsoft.com/office/drawing/2014/main" id="{3FA56AD3-1B07-F276-90F8-19DA8E915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10">
              <a:extLst>
                <a:ext uri="{FF2B5EF4-FFF2-40B4-BE49-F238E27FC236}">
                  <a16:creationId xmlns:a16="http://schemas.microsoft.com/office/drawing/2014/main" id="{B3AFD0D5-2CAF-AC6F-C451-D073952B2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11">
              <a:extLst>
                <a:ext uri="{FF2B5EF4-FFF2-40B4-BE49-F238E27FC236}">
                  <a16:creationId xmlns:a16="http://schemas.microsoft.com/office/drawing/2014/main" id="{A62D5EE1-4B62-7FE4-536D-4B745C13D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12">
              <a:extLst>
                <a:ext uri="{FF2B5EF4-FFF2-40B4-BE49-F238E27FC236}">
                  <a16:creationId xmlns:a16="http://schemas.microsoft.com/office/drawing/2014/main" id="{C3DD0BE3-147B-D8E1-FA6B-6AC242DD2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13">
              <a:extLst>
                <a:ext uri="{FF2B5EF4-FFF2-40B4-BE49-F238E27FC236}">
                  <a16:creationId xmlns:a16="http://schemas.microsoft.com/office/drawing/2014/main" id="{EE8E13E6-6296-173D-0116-8C6D36A0A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4">
              <a:extLst>
                <a:ext uri="{FF2B5EF4-FFF2-40B4-BE49-F238E27FC236}">
                  <a16:creationId xmlns:a16="http://schemas.microsoft.com/office/drawing/2014/main" id="{B1D28DED-9C34-DBEC-4F7E-625F0CE6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5">
              <a:extLst>
                <a:ext uri="{FF2B5EF4-FFF2-40B4-BE49-F238E27FC236}">
                  <a16:creationId xmlns:a16="http://schemas.microsoft.com/office/drawing/2014/main" id="{1F3C8425-77D5-2647-619D-C414515DE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6">
              <a:extLst>
                <a:ext uri="{FF2B5EF4-FFF2-40B4-BE49-F238E27FC236}">
                  <a16:creationId xmlns:a16="http://schemas.microsoft.com/office/drawing/2014/main" id="{A6A2B1F1-3BE3-638A-CACC-57704ECC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7">
              <a:extLst>
                <a:ext uri="{FF2B5EF4-FFF2-40B4-BE49-F238E27FC236}">
                  <a16:creationId xmlns:a16="http://schemas.microsoft.com/office/drawing/2014/main" id="{14A38E5A-F02D-3B88-33C6-EDE95C5A2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8">
              <a:extLst>
                <a:ext uri="{FF2B5EF4-FFF2-40B4-BE49-F238E27FC236}">
                  <a16:creationId xmlns:a16="http://schemas.microsoft.com/office/drawing/2014/main" id="{A5834C43-10CF-EB07-4040-5519BEC32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9">
              <a:extLst>
                <a:ext uri="{FF2B5EF4-FFF2-40B4-BE49-F238E27FC236}">
                  <a16:creationId xmlns:a16="http://schemas.microsoft.com/office/drawing/2014/main" id="{57ABB514-26BC-BFDA-9DC3-2B01F8798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7" name="Freeform 320">
              <a:extLst>
                <a:ext uri="{FF2B5EF4-FFF2-40B4-BE49-F238E27FC236}">
                  <a16:creationId xmlns:a16="http://schemas.microsoft.com/office/drawing/2014/main" id="{BA81A9DE-08EA-19A2-0B86-ABFBB5D91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8" name="Freeform 321">
              <a:extLst>
                <a:ext uri="{FF2B5EF4-FFF2-40B4-BE49-F238E27FC236}">
                  <a16:creationId xmlns:a16="http://schemas.microsoft.com/office/drawing/2014/main" id="{64613589-BF25-0637-C87C-6BF89D4A2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9" name="Freeform 322">
              <a:extLst>
                <a:ext uri="{FF2B5EF4-FFF2-40B4-BE49-F238E27FC236}">
                  <a16:creationId xmlns:a16="http://schemas.microsoft.com/office/drawing/2014/main" id="{136F6C29-2117-AF17-E46E-80B78431D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0" name="Freeform 323">
              <a:extLst>
                <a:ext uri="{FF2B5EF4-FFF2-40B4-BE49-F238E27FC236}">
                  <a16:creationId xmlns:a16="http://schemas.microsoft.com/office/drawing/2014/main" id="{96B2E99B-2D70-8629-5722-8F8FEFD98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1" name="Freeform 324">
              <a:extLst>
                <a:ext uri="{FF2B5EF4-FFF2-40B4-BE49-F238E27FC236}">
                  <a16:creationId xmlns:a16="http://schemas.microsoft.com/office/drawing/2014/main" id="{B6FC5B17-1FC2-B1E4-8ECB-1C5E13523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2" name="Freeform 325">
              <a:extLst>
                <a:ext uri="{FF2B5EF4-FFF2-40B4-BE49-F238E27FC236}">
                  <a16:creationId xmlns:a16="http://schemas.microsoft.com/office/drawing/2014/main" id="{C6D1C24A-A920-6565-2153-755648372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3" name="Freeform 326">
              <a:extLst>
                <a:ext uri="{FF2B5EF4-FFF2-40B4-BE49-F238E27FC236}">
                  <a16:creationId xmlns:a16="http://schemas.microsoft.com/office/drawing/2014/main" id="{A0C7F66D-F05B-CE00-B1B4-BDC41ED4B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4" name="Freeform 327">
              <a:extLst>
                <a:ext uri="{FF2B5EF4-FFF2-40B4-BE49-F238E27FC236}">
                  <a16:creationId xmlns:a16="http://schemas.microsoft.com/office/drawing/2014/main" id="{8EF71A3C-92AE-14A8-DD75-5EB912EE2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5" name="Freeform 328">
              <a:extLst>
                <a:ext uri="{FF2B5EF4-FFF2-40B4-BE49-F238E27FC236}">
                  <a16:creationId xmlns:a16="http://schemas.microsoft.com/office/drawing/2014/main" id="{17312120-8CED-18F0-F3C6-DB0DFB30F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29">
              <a:extLst>
                <a:ext uri="{FF2B5EF4-FFF2-40B4-BE49-F238E27FC236}">
                  <a16:creationId xmlns:a16="http://schemas.microsoft.com/office/drawing/2014/main" id="{EBD1805E-841B-8CD6-24E2-4038248FC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30">
              <a:extLst>
                <a:ext uri="{FF2B5EF4-FFF2-40B4-BE49-F238E27FC236}">
                  <a16:creationId xmlns:a16="http://schemas.microsoft.com/office/drawing/2014/main" id="{2C031036-25E4-6484-35A0-F4F653197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31">
              <a:extLst>
                <a:ext uri="{FF2B5EF4-FFF2-40B4-BE49-F238E27FC236}">
                  <a16:creationId xmlns:a16="http://schemas.microsoft.com/office/drawing/2014/main" id="{240B52FD-5F47-E573-D698-B241A7C6F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32">
              <a:extLst>
                <a:ext uri="{FF2B5EF4-FFF2-40B4-BE49-F238E27FC236}">
                  <a16:creationId xmlns:a16="http://schemas.microsoft.com/office/drawing/2014/main" id="{4F5A4A7B-0C4B-26F1-AC65-11BB9A887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33">
              <a:extLst>
                <a:ext uri="{FF2B5EF4-FFF2-40B4-BE49-F238E27FC236}">
                  <a16:creationId xmlns:a16="http://schemas.microsoft.com/office/drawing/2014/main" id="{D4E6442D-FE52-F1DB-FEF4-8A2B776EA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34">
              <a:extLst>
                <a:ext uri="{FF2B5EF4-FFF2-40B4-BE49-F238E27FC236}">
                  <a16:creationId xmlns:a16="http://schemas.microsoft.com/office/drawing/2014/main" id="{50B8E706-9C48-2208-986A-8D61F39EA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35">
              <a:extLst>
                <a:ext uri="{FF2B5EF4-FFF2-40B4-BE49-F238E27FC236}">
                  <a16:creationId xmlns:a16="http://schemas.microsoft.com/office/drawing/2014/main" id="{88C2814F-A7BE-71F3-2A78-34F3677BD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36">
              <a:extLst>
                <a:ext uri="{FF2B5EF4-FFF2-40B4-BE49-F238E27FC236}">
                  <a16:creationId xmlns:a16="http://schemas.microsoft.com/office/drawing/2014/main" id="{678A37D1-84AA-BFD0-95A3-70B2B30C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337">
              <a:extLst>
                <a:ext uri="{FF2B5EF4-FFF2-40B4-BE49-F238E27FC236}">
                  <a16:creationId xmlns:a16="http://schemas.microsoft.com/office/drawing/2014/main" id="{467DF8D1-57C3-0CAB-AB27-9AABEF62C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338">
              <a:extLst>
                <a:ext uri="{FF2B5EF4-FFF2-40B4-BE49-F238E27FC236}">
                  <a16:creationId xmlns:a16="http://schemas.microsoft.com/office/drawing/2014/main" id="{B27DFAC4-3606-1B8A-A80B-E115400CB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339">
              <a:extLst>
                <a:ext uri="{FF2B5EF4-FFF2-40B4-BE49-F238E27FC236}">
                  <a16:creationId xmlns:a16="http://schemas.microsoft.com/office/drawing/2014/main" id="{B24CCE99-32D9-DD64-FDC0-5C1E8BA20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40">
              <a:extLst>
                <a:ext uri="{FF2B5EF4-FFF2-40B4-BE49-F238E27FC236}">
                  <a16:creationId xmlns:a16="http://schemas.microsoft.com/office/drawing/2014/main" id="{8216771B-B0F3-DC39-DEEF-598E6006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41">
              <a:extLst>
                <a:ext uri="{FF2B5EF4-FFF2-40B4-BE49-F238E27FC236}">
                  <a16:creationId xmlns:a16="http://schemas.microsoft.com/office/drawing/2014/main" id="{6ECC1A73-FCA7-A692-796B-3908B0829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42">
              <a:extLst>
                <a:ext uri="{FF2B5EF4-FFF2-40B4-BE49-F238E27FC236}">
                  <a16:creationId xmlns:a16="http://schemas.microsoft.com/office/drawing/2014/main" id="{510DD5C7-219E-4FC1-9221-A4AA7FE02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43">
              <a:extLst>
                <a:ext uri="{FF2B5EF4-FFF2-40B4-BE49-F238E27FC236}">
                  <a16:creationId xmlns:a16="http://schemas.microsoft.com/office/drawing/2014/main" id="{1AA675E0-D86B-EA4F-7DE7-40E8BA300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44">
              <a:extLst>
                <a:ext uri="{FF2B5EF4-FFF2-40B4-BE49-F238E27FC236}">
                  <a16:creationId xmlns:a16="http://schemas.microsoft.com/office/drawing/2014/main" id="{A1E82D24-6570-1C02-6858-98D419BCA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45">
              <a:extLst>
                <a:ext uri="{FF2B5EF4-FFF2-40B4-BE49-F238E27FC236}">
                  <a16:creationId xmlns:a16="http://schemas.microsoft.com/office/drawing/2014/main" id="{59CB27FD-D8E0-A7FC-D8AB-3BE698AE0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46">
              <a:extLst>
                <a:ext uri="{FF2B5EF4-FFF2-40B4-BE49-F238E27FC236}">
                  <a16:creationId xmlns:a16="http://schemas.microsoft.com/office/drawing/2014/main" id="{8631B4DF-C30D-9980-59FB-72114364D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47">
              <a:extLst>
                <a:ext uri="{FF2B5EF4-FFF2-40B4-BE49-F238E27FC236}">
                  <a16:creationId xmlns:a16="http://schemas.microsoft.com/office/drawing/2014/main" id="{B3372352-904C-B77E-973F-59A0887F5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48">
              <a:extLst>
                <a:ext uri="{FF2B5EF4-FFF2-40B4-BE49-F238E27FC236}">
                  <a16:creationId xmlns:a16="http://schemas.microsoft.com/office/drawing/2014/main" id="{FFCC76F0-F8E8-D5CD-98FE-987B2D34A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8" name="Freeform 349">
              <a:extLst>
                <a:ext uri="{FF2B5EF4-FFF2-40B4-BE49-F238E27FC236}">
                  <a16:creationId xmlns:a16="http://schemas.microsoft.com/office/drawing/2014/main" id="{8A4F28F0-84A7-EBCA-2BE3-E358B57C1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9" name="Freeform 350">
              <a:extLst>
                <a:ext uri="{FF2B5EF4-FFF2-40B4-BE49-F238E27FC236}">
                  <a16:creationId xmlns:a16="http://schemas.microsoft.com/office/drawing/2014/main" id="{0068931B-4C44-FA89-A390-1D2E0C38E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0" name="Freeform 351">
              <a:extLst>
                <a:ext uri="{FF2B5EF4-FFF2-40B4-BE49-F238E27FC236}">
                  <a16:creationId xmlns:a16="http://schemas.microsoft.com/office/drawing/2014/main" id="{F06A1100-1AEC-E689-1897-27D39F7A0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1" name="Freeform 352">
              <a:extLst>
                <a:ext uri="{FF2B5EF4-FFF2-40B4-BE49-F238E27FC236}">
                  <a16:creationId xmlns:a16="http://schemas.microsoft.com/office/drawing/2014/main" id="{F0A654F8-78CD-D40C-56B5-EEE0BBAF4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2" name="Freeform 353">
              <a:extLst>
                <a:ext uri="{FF2B5EF4-FFF2-40B4-BE49-F238E27FC236}">
                  <a16:creationId xmlns:a16="http://schemas.microsoft.com/office/drawing/2014/main" id="{3F99ECB5-1C7D-36DD-256D-6A213CA7A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3" name="Freeform 354">
              <a:extLst>
                <a:ext uri="{FF2B5EF4-FFF2-40B4-BE49-F238E27FC236}">
                  <a16:creationId xmlns:a16="http://schemas.microsoft.com/office/drawing/2014/main" id="{FA9A1F70-9A3E-A0FF-B1CC-03C475D9A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4" name="Freeform 355">
              <a:extLst>
                <a:ext uri="{FF2B5EF4-FFF2-40B4-BE49-F238E27FC236}">
                  <a16:creationId xmlns:a16="http://schemas.microsoft.com/office/drawing/2014/main" id="{09EFC10E-D7B7-A5DE-3969-1278028EE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5" name="Freeform 356">
              <a:extLst>
                <a:ext uri="{FF2B5EF4-FFF2-40B4-BE49-F238E27FC236}">
                  <a16:creationId xmlns:a16="http://schemas.microsoft.com/office/drawing/2014/main" id="{379312EC-966B-6829-2D33-078916877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6" name="Freeform 357">
              <a:extLst>
                <a:ext uri="{FF2B5EF4-FFF2-40B4-BE49-F238E27FC236}">
                  <a16:creationId xmlns:a16="http://schemas.microsoft.com/office/drawing/2014/main" id="{3C49CD95-495E-6580-65D1-62DA8997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7" name="Freeform 358">
              <a:extLst>
                <a:ext uri="{FF2B5EF4-FFF2-40B4-BE49-F238E27FC236}">
                  <a16:creationId xmlns:a16="http://schemas.microsoft.com/office/drawing/2014/main" id="{41F5AD03-7B90-A076-F1B7-232E271A5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8" name="Freeform 359">
              <a:extLst>
                <a:ext uri="{FF2B5EF4-FFF2-40B4-BE49-F238E27FC236}">
                  <a16:creationId xmlns:a16="http://schemas.microsoft.com/office/drawing/2014/main" id="{DD71780E-539C-94E9-A25D-8B2B8D928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9" name="Freeform 360">
              <a:extLst>
                <a:ext uri="{FF2B5EF4-FFF2-40B4-BE49-F238E27FC236}">
                  <a16:creationId xmlns:a16="http://schemas.microsoft.com/office/drawing/2014/main" id="{F9C6F4F6-C041-F05D-0222-24A45837A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0" name="Freeform 361">
              <a:extLst>
                <a:ext uri="{FF2B5EF4-FFF2-40B4-BE49-F238E27FC236}">
                  <a16:creationId xmlns:a16="http://schemas.microsoft.com/office/drawing/2014/main" id="{F5221D0E-134A-1AB7-1A3D-19FF2E1DA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1" name="Freeform 362">
              <a:extLst>
                <a:ext uri="{FF2B5EF4-FFF2-40B4-BE49-F238E27FC236}">
                  <a16:creationId xmlns:a16="http://schemas.microsoft.com/office/drawing/2014/main" id="{99EAC680-3C2A-67AA-6D95-AE8081EF0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2" name="Freeform 363">
              <a:extLst>
                <a:ext uri="{FF2B5EF4-FFF2-40B4-BE49-F238E27FC236}">
                  <a16:creationId xmlns:a16="http://schemas.microsoft.com/office/drawing/2014/main" id="{3D583117-1506-8803-A008-CDB91E8B5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3" name="Freeform 364">
              <a:extLst>
                <a:ext uri="{FF2B5EF4-FFF2-40B4-BE49-F238E27FC236}">
                  <a16:creationId xmlns:a16="http://schemas.microsoft.com/office/drawing/2014/main" id="{C100068A-8F36-9760-E85F-F9F3FF815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4" name="Freeform 365">
              <a:extLst>
                <a:ext uri="{FF2B5EF4-FFF2-40B4-BE49-F238E27FC236}">
                  <a16:creationId xmlns:a16="http://schemas.microsoft.com/office/drawing/2014/main" id="{7F371DEC-DED1-9F83-79E3-19E6F2153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5" name="Freeform 366">
              <a:extLst>
                <a:ext uri="{FF2B5EF4-FFF2-40B4-BE49-F238E27FC236}">
                  <a16:creationId xmlns:a16="http://schemas.microsoft.com/office/drawing/2014/main" id="{0D4F4DF5-9B57-3D2A-697B-B2120B175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6" name="Freeform 367">
              <a:extLst>
                <a:ext uri="{FF2B5EF4-FFF2-40B4-BE49-F238E27FC236}">
                  <a16:creationId xmlns:a16="http://schemas.microsoft.com/office/drawing/2014/main" id="{9942EBA2-8A3E-FE99-F436-41641A8E1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7" name="Freeform 368">
              <a:extLst>
                <a:ext uri="{FF2B5EF4-FFF2-40B4-BE49-F238E27FC236}">
                  <a16:creationId xmlns:a16="http://schemas.microsoft.com/office/drawing/2014/main" id="{FE26F0A4-F4A7-2541-F054-939761B27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2" name="Freeform 369">
              <a:extLst>
                <a:ext uri="{FF2B5EF4-FFF2-40B4-BE49-F238E27FC236}">
                  <a16:creationId xmlns:a16="http://schemas.microsoft.com/office/drawing/2014/main" id="{75F1940E-1B55-4F3D-A6AD-E3F1DDC8B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3" name="Freeform 370">
              <a:extLst>
                <a:ext uri="{FF2B5EF4-FFF2-40B4-BE49-F238E27FC236}">
                  <a16:creationId xmlns:a16="http://schemas.microsoft.com/office/drawing/2014/main" id="{460A9FF4-DF04-EFE7-33AB-F221808E2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4" name="Freeform 371">
              <a:extLst>
                <a:ext uri="{FF2B5EF4-FFF2-40B4-BE49-F238E27FC236}">
                  <a16:creationId xmlns:a16="http://schemas.microsoft.com/office/drawing/2014/main" id="{2CD967F6-FF68-12DE-F406-997E51746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5" name="Freeform 372">
              <a:extLst>
                <a:ext uri="{FF2B5EF4-FFF2-40B4-BE49-F238E27FC236}">
                  <a16:creationId xmlns:a16="http://schemas.microsoft.com/office/drawing/2014/main" id="{1DB0A12C-328F-4A5B-EC97-1215303EB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6" name="Freeform 373">
              <a:extLst>
                <a:ext uri="{FF2B5EF4-FFF2-40B4-BE49-F238E27FC236}">
                  <a16:creationId xmlns:a16="http://schemas.microsoft.com/office/drawing/2014/main" id="{266746DD-E2B5-1398-B54F-605D1E5C6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7" name="Freeform 374">
              <a:extLst>
                <a:ext uri="{FF2B5EF4-FFF2-40B4-BE49-F238E27FC236}">
                  <a16:creationId xmlns:a16="http://schemas.microsoft.com/office/drawing/2014/main" id="{716AC6F6-4B7B-B663-3319-95F766776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8" name="Freeform 375">
              <a:extLst>
                <a:ext uri="{FF2B5EF4-FFF2-40B4-BE49-F238E27FC236}">
                  <a16:creationId xmlns:a16="http://schemas.microsoft.com/office/drawing/2014/main" id="{62AD8087-0C16-E6C3-D161-C87134891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9" name="Freeform 376">
              <a:extLst>
                <a:ext uri="{FF2B5EF4-FFF2-40B4-BE49-F238E27FC236}">
                  <a16:creationId xmlns:a16="http://schemas.microsoft.com/office/drawing/2014/main" id="{A7A95015-E3EA-8B82-5A1F-7903D2BC5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0" name="Freeform 377">
              <a:extLst>
                <a:ext uri="{FF2B5EF4-FFF2-40B4-BE49-F238E27FC236}">
                  <a16:creationId xmlns:a16="http://schemas.microsoft.com/office/drawing/2014/main" id="{3E18155B-D7C2-D155-E001-4CD29B5C1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1" name="Freeform 378">
              <a:extLst>
                <a:ext uri="{FF2B5EF4-FFF2-40B4-BE49-F238E27FC236}">
                  <a16:creationId xmlns:a16="http://schemas.microsoft.com/office/drawing/2014/main" id="{E212E6B9-E573-5FDD-264E-3C9432C9A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2" name="Freeform 379">
              <a:extLst>
                <a:ext uri="{FF2B5EF4-FFF2-40B4-BE49-F238E27FC236}">
                  <a16:creationId xmlns:a16="http://schemas.microsoft.com/office/drawing/2014/main" id="{2EAA2661-C99F-F907-9A6C-52630D493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3" name="Freeform 380">
              <a:extLst>
                <a:ext uri="{FF2B5EF4-FFF2-40B4-BE49-F238E27FC236}">
                  <a16:creationId xmlns:a16="http://schemas.microsoft.com/office/drawing/2014/main" id="{EAE9F12B-A8B9-5DA8-9506-1699B27E3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4" name="Freeform 381">
              <a:extLst>
                <a:ext uri="{FF2B5EF4-FFF2-40B4-BE49-F238E27FC236}">
                  <a16:creationId xmlns:a16="http://schemas.microsoft.com/office/drawing/2014/main" id="{733BFEBD-285A-7989-4491-0D3670676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5" name="Freeform 382">
              <a:extLst>
                <a:ext uri="{FF2B5EF4-FFF2-40B4-BE49-F238E27FC236}">
                  <a16:creationId xmlns:a16="http://schemas.microsoft.com/office/drawing/2014/main" id="{8A14DDB3-E417-1F36-913A-13EC3B11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55622396-70AA-9B73-CAE4-9BA690AF8F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138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EF7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EF75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6" name="Group 557">
            <a:extLst>
              <a:ext uri="{FF2B5EF4-FFF2-40B4-BE49-F238E27FC236}">
                <a16:creationId xmlns:a16="http://schemas.microsoft.com/office/drawing/2014/main" id="{19423730-0781-2680-1363-05998488B588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8" name="Freeform 264">
              <a:extLst>
                <a:ext uri="{FF2B5EF4-FFF2-40B4-BE49-F238E27FC236}">
                  <a16:creationId xmlns:a16="http://schemas.microsoft.com/office/drawing/2014/main" id="{F5401C48-FF30-ED85-0AEA-E895679C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9" name="Freeform 265">
              <a:extLst>
                <a:ext uri="{FF2B5EF4-FFF2-40B4-BE49-F238E27FC236}">
                  <a16:creationId xmlns:a16="http://schemas.microsoft.com/office/drawing/2014/main" id="{C4E42388-8882-994C-8B2F-AA882242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" name="Freeform 266">
              <a:extLst>
                <a:ext uri="{FF2B5EF4-FFF2-40B4-BE49-F238E27FC236}">
                  <a16:creationId xmlns:a16="http://schemas.microsoft.com/office/drawing/2014/main" id="{724E078F-4434-B226-D880-34B215A42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" name="Freeform 267">
              <a:extLst>
                <a:ext uri="{FF2B5EF4-FFF2-40B4-BE49-F238E27FC236}">
                  <a16:creationId xmlns:a16="http://schemas.microsoft.com/office/drawing/2014/main" id="{8A0B687A-C3AD-7E7E-6CD0-ED86814EB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" name="Freeform 268">
              <a:extLst>
                <a:ext uri="{FF2B5EF4-FFF2-40B4-BE49-F238E27FC236}">
                  <a16:creationId xmlns:a16="http://schemas.microsoft.com/office/drawing/2014/main" id="{CA8DC31B-B187-0055-6B05-6C9462A32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" name="Freeform 269">
              <a:extLst>
                <a:ext uri="{FF2B5EF4-FFF2-40B4-BE49-F238E27FC236}">
                  <a16:creationId xmlns:a16="http://schemas.microsoft.com/office/drawing/2014/main" id="{5DD8AA44-857C-4B0E-D52C-E0C3A11DD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" name="Freeform 270">
              <a:extLst>
                <a:ext uri="{FF2B5EF4-FFF2-40B4-BE49-F238E27FC236}">
                  <a16:creationId xmlns:a16="http://schemas.microsoft.com/office/drawing/2014/main" id="{8197A870-2165-7242-10A3-14C45C75D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" name="Freeform 271">
              <a:extLst>
                <a:ext uri="{FF2B5EF4-FFF2-40B4-BE49-F238E27FC236}">
                  <a16:creationId xmlns:a16="http://schemas.microsoft.com/office/drawing/2014/main" id="{DC1C43DE-B1A0-DB0B-D20A-4F5BE2687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72">
              <a:extLst>
                <a:ext uri="{FF2B5EF4-FFF2-40B4-BE49-F238E27FC236}">
                  <a16:creationId xmlns:a16="http://schemas.microsoft.com/office/drawing/2014/main" id="{F34396A1-1EF3-A526-16DA-F401A5038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73">
              <a:extLst>
                <a:ext uri="{FF2B5EF4-FFF2-40B4-BE49-F238E27FC236}">
                  <a16:creationId xmlns:a16="http://schemas.microsoft.com/office/drawing/2014/main" id="{CDFE6FB5-4BF6-9769-9F77-EC1D726BB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4">
              <a:extLst>
                <a:ext uri="{FF2B5EF4-FFF2-40B4-BE49-F238E27FC236}">
                  <a16:creationId xmlns:a16="http://schemas.microsoft.com/office/drawing/2014/main" id="{E3AFF4C5-CEB8-415D-2AE0-D8B8B9753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5">
              <a:extLst>
                <a:ext uri="{FF2B5EF4-FFF2-40B4-BE49-F238E27FC236}">
                  <a16:creationId xmlns:a16="http://schemas.microsoft.com/office/drawing/2014/main" id="{CBBC02CE-A266-4111-B661-59484A626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6">
              <a:extLst>
                <a:ext uri="{FF2B5EF4-FFF2-40B4-BE49-F238E27FC236}">
                  <a16:creationId xmlns:a16="http://schemas.microsoft.com/office/drawing/2014/main" id="{32B26E79-4605-949E-BCBB-C65819D36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7">
              <a:extLst>
                <a:ext uri="{FF2B5EF4-FFF2-40B4-BE49-F238E27FC236}">
                  <a16:creationId xmlns:a16="http://schemas.microsoft.com/office/drawing/2014/main" id="{6121051E-C97E-6558-DA61-037B826CA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8">
              <a:extLst>
                <a:ext uri="{FF2B5EF4-FFF2-40B4-BE49-F238E27FC236}">
                  <a16:creationId xmlns:a16="http://schemas.microsoft.com/office/drawing/2014/main" id="{3F97D02B-20D0-C575-6D55-9AF3EC5DB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9">
              <a:extLst>
                <a:ext uri="{FF2B5EF4-FFF2-40B4-BE49-F238E27FC236}">
                  <a16:creationId xmlns:a16="http://schemas.microsoft.com/office/drawing/2014/main" id="{4B952EDC-13F3-3F4F-FBA1-750884BCD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80">
              <a:extLst>
                <a:ext uri="{FF2B5EF4-FFF2-40B4-BE49-F238E27FC236}">
                  <a16:creationId xmlns:a16="http://schemas.microsoft.com/office/drawing/2014/main" id="{AB873D17-46B8-822D-D0A5-1FF7756F0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81">
              <a:extLst>
                <a:ext uri="{FF2B5EF4-FFF2-40B4-BE49-F238E27FC236}">
                  <a16:creationId xmlns:a16="http://schemas.microsoft.com/office/drawing/2014/main" id="{4A1678A1-CE97-AFEC-F6A4-0652CA23A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82">
              <a:extLst>
                <a:ext uri="{FF2B5EF4-FFF2-40B4-BE49-F238E27FC236}">
                  <a16:creationId xmlns:a16="http://schemas.microsoft.com/office/drawing/2014/main" id="{53FB07AE-092D-1D7A-DA3B-A365FE9FF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83">
              <a:extLst>
                <a:ext uri="{FF2B5EF4-FFF2-40B4-BE49-F238E27FC236}">
                  <a16:creationId xmlns:a16="http://schemas.microsoft.com/office/drawing/2014/main" id="{1A05493A-407A-72A4-E484-3AEDFDDB4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4">
              <a:extLst>
                <a:ext uri="{FF2B5EF4-FFF2-40B4-BE49-F238E27FC236}">
                  <a16:creationId xmlns:a16="http://schemas.microsoft.com/office/drawing/2014/main" id="{B5998631-8F53-62CD-6419-AF0146F9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5">
              <a:extLst>
                <a:ext uri="{FF2B5EF4-FFF2-40B4-BE49-F238E27FC236}">
                  <a16:creationId xmlns:a16="http://schemas.microsoft.com/office/drawing/2014/main" id="{31EAE144-3BDE-5D42-DB45-D3EA17311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6">
              <a:extLst>
                <a:ext uri="{FF2B5EF4-FFF2-40B4-BE49-F238E27FC236}">
                  <a16:creationId xmlns:a16="http://schemas.microsoft.com/office/drawing/2014/main" id="{BCEE28C4-4833-03F2-21AB-4C0541359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7">
              <a:extLst>
                <a:ext uri="{FF2B5EF4-FFF2-40B4-BE49-F238E27FC236}">
                  <a16:creationId xmlns:a16="http://schemas.microsoft.com/office/drawing/2014/main" id="{52D46501-B01D-86EA-D6E8-F6F4558D0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8">
              <a:extLst>
                <a:ext uri="{FF2B5EF4-FFF2-40B4-BE49-F238E27FC236}">
                  <a16:creationId xmlns:a16="http://schemas.microsoft.com/office/drawing/2014/main" id="{2167C37B-0414-E5C4-07D4-C527BB741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9">
              <a:extLst>
                <a:ext uri="{FF2B5EF4-FFF2-40B4-BE49-F238E27FC236}">
                  <a16:creationId xmlns:a16="http://schemas.microsoft.com/office/drawing/2014/main" id="{C3952E13-3017-B887-377C-8D6280770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90">
              <a:extLst>
                <a:ext uri="{FF2B5EF4-FFF2-40B4-BE49-F238E27FC236}">
                  <a16:creationId xmlns:a16="http://schemas.microsoft.com/office/drawing/2014/main" id="{91E88258-8CAC-BA77-7754-17DA07C3F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91">
              <a:extLst>
                <a:ext uri="{FF2B5EF4-FFF2-40B4-BE49-F238E27FC236}">
                  <a16:creationId xmlns:a16="http://schemas.microsoft.com/office/drawing/2014/main" id="{F9F64038-3C30-2B49-C7B8-8616FDF4C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92">
              <a:extLst>
                <a:ext uri="{FF2B5EF4-FFF2-40B4-BE49-F238E27FC236}">
                  <a16:creationId xmlns:a16="http://schemas.microsoft.com/office/drawing/2014/main" id="{3F5CD8B3-7C70-5AFD-FA85-30BD9481B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93">
              <a:extLst>
                <a:ext uri="{FF2B5EF4-FFF2-40B4-BE49-F238E27FC236}">
                  <a16:creationId xmlns:a16="http://schemas.microsoft.com/office/drawing/2014/main" id="{DB735C63-8680-3142-942E-D4C0C4FFD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4">
              <a:extLst>
                <a:ext uri="{FF2B5EF4-FFF2-40B4-BE49-F238E27FC236}">
                  <a16:creationId xmlns:a16="http://schemas.microsoft.com/office/drawing/2014/main" id="{A046DFD9-0939-8A38-F2A5-ABEF560BE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5">
              <a:extLst>
                <a:ext uri="{FF2B5EF4-FFF2-40B4-BE49-F238E27FC236}">
                  <a16:creationId xmlns:a16="http://schemas.microsoft.com/office/drawing/2014/main" id="{AB91F75A-937B-EA24-CCE2-93B1FA9C6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6">
              <a:extLst>
                <a:ext uri="{FF2B5EF4-FFF2-40B4-BE49-F238E27FC236}">
                  <a16:creationId xmlns:a16="http://schemas.microsoft.com/office/drawing/2014/main" id="{D0A0E634-DB8E-EBAE-219C-D57165853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7">
              <a:extLst>
                <a:ext uri="{FF2B5EF4-FFF2-40B4-BE49-F238E27FC236}">
                  <a16:creationId xmlns:a16="http://schemas.microsoft.com/office/drawing/2014/main" id="{9A8ABA12-5837-25DD-AB71-61644D489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8">
              <a:extLst>
                <a:ext uri="{FF2B5EF4-FFF2-40B4-BE49-F238E27FC236}">
                  <a16:creationId xmlns:a16="http://schemas.microsoft.com/office/drawing/2014/main" id="{74CCCA21-63C7-4CD0-EEF6-5781967D3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9">
              <a:extLst>
                <a:ext uri="{FF2B5EF4-FFF2-40B4-BE49-F238E27FC236}">
                  <a16:creationId xmlns:a16="http://schemas.microsoft.com/office/drawing/2014/main" id="{CCA183EA-6D3F-9B5D-6457-7371A47DD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300">
              <a:extLst>
                <a:ext uri="{FF2B5EF4-FFF2-40B4-BE49-F238E27FC236}">
                  <a16:creationId xmlns:a16="http://schemas.microsoft.com/office/drawing/2014/main" id="{F55AE2F5-4F1E-7F05-C30D-D78FDB899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301">
              <a:extLst>
                <a:ext uri="{FF2B5EF4-FFF2-40B4-BE49-F238E27FC236}">
                  <a16:creationId xmlns:a16="http://schemas.microsoft.com/office/drawing/2014/main" id="{5F8DB4A3-2CC2-AE0A-DB6F-391BAA3DA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302">
              <a:extLst>
                <a:ext uri="{FF2B5EF4-FFF2-40B4-BE49-F238E27FC236}">
                  <a16:creationId xmlns:a16="http://schemas.microsoft.com/office/drawing/2014/main" id="{62563DD8-F6FF-37BD-5D0D-DA3F07EF1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303">
              <a:extLst>
                <a:ext uri="{FF2B5EF4-FFF2-40B4-BE49-F238E27FC236}">
                  <a16:creationId xmlns:a16="http://schemas.microsoft.com/office/drawing/2014/main" id="{B29D5B56-68FD-24EF-E7D5-22EB2F728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4">
              <a:extLst>
                <a:ext uri="{FF2B5EF4-FFF2-40B4-BE49-F238E27FC236}">
                  <a16:creationId xmlns:a16="http://schemas.microsoft.com/office/drawing/2014/main" id="{BB71ED0A-4E9D-B074-745F-54A6DF623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5">
              <a:extLst>
                <a:ext uri="{FF2B5EF4-FFF2-40B4-BE49-F238E27FC236}">
                  <a16:creationId xmlns:a16="http://schemas.microsoft.com/office/drawing/2014/main" id="{F119DF3B-61DF-C87C-E597-6DF862EE3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6">
              <a:extLst>
                <a:ext uri="{FF2B5EF4-FFF2-40B4-BE49-F238E27FC236}">
                  <a16:creationId xmlns:a16="http://schemas.microsoft.com/office/drawing/2014/main" id="{5129ED20-6C25-85E2-2173-097E16945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7">
              <a:extLst>
                <a:ext uri="{FF2B5EF4-FFF2-40B4-BE49-F238E27FC236}">
                  <a16:creationId xmlns:a16="http://schemas.microsoft.com/office/drawing/2014/main" id="{114961E6-5B89-3BBB-AE00-4DD9C5994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8">
              <a:extLst>
                <a:ext uri="{FF2B5EF4-FFF2-40B4-BE49-F238E27FC236}">
                  <a16:creationId xmlns:a16="http://schemas.microsoft.com/office/drawing/2014/main" id="{F2B195F7-82E6-0300-036D-35E57DAFC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9">
              <a:extLst>
                <a:ext uri="{FF2B5EF4-FFF2-40B4-BE49-F238E27FC236}">
                  <a16:creationId xmlns:a16="http://schemas.microsoft.com/office/drawing/2014/main" id="{E741679E-B1A7-17DF-3ABC-EE7C3C875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10">
              <a:extLst>
                <a:ext uri="{FF2B5EF4-FFF2-40B4-BE49-F238E27FC236}">
                  <a16:creationId xmlns:a16="http://schemas.microsoft.com/office/drawing/2014/main" id="{F23499D6-CA4E-6EF1-1CE6-FB992B0B1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11">
              <a:extLst>
                <a:ext uri="{FF2B5EF4-FFF2-40B4-BE49-F238E27FC236}">
                  <a16:creationId xmlns:a16="http://schemas.microsoft.com/office/drawing/2014/main" id="{ECA0927A-3E71-4A4B-4F2F-140C20C40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12">
              <a:extLst>
                <a:ext uri="{FF2B5EF4-FFF2-40B4-BE49-F238E27FC236}">
                  <a16:creationId xmlns:a16="http://schemas.microsoft.com/office/drawing/2014/main" id="{E8832FDE-0FB8-BA4F-47A3-C67FA23AD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13">
              <a:extLst>
                <a:ext uri="{FF2B5EF4-FFF2-40B4-BE49-F238E27FC236}">
                  <a16:creationId xmlns:a16="http://schemas.microsoft.com/office/drawing/2014/main" id="{4FC4B707-FEC0-8EDC-D2EB-73A8A9CB5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4">
              <a:extLst>
                <a:ext uri="{FF2B5EF4-FFF2-40B4-BE49-F238E27FC236}">
                  <a16:creationId xmlns:a16="http://schemas.microsoft.com/office/drawing/2014/main" id="{AD6B2390-A912-BFA5-771F-CAE1EDCDE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5">
              <a:extLst>
                <a:ext uri="{FF2B5EF4-FFF2-40B4-BE49-F238E27FC236}">
                  <a16:creationId xmlns:a16="http://schemas.microsoft.com/office/drawing/2014/main" id="{93636EBA-2E58-3FD0-7579-ADAC6199E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6">
              <a:extLst>
                <a:ext uri="{FF2B5EF4-FFF2-40B4-BE49-F238E27FC236}">
                  <a16:creationId xmlns:a16="http://schemas.microsoft.com/office/drawing/2014/main" id="{937C8DFA-A04F-7A06-D380-91A443D1B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7">
              <a:extLst>
                <a:ext uri="{FF2B5EF4-FFF2-40B4-BE49-F238E27FC236}">
                  <a16:creationId xmlns:a16="http://schemas.microsoft.com/office/drawing/2014/main" id="{1DF180A6-CBA9-3F4F-8C21-57F158784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8">
              <a:extLst>
                <a:ext uri="{FF2B5EF4-FFF2-40B4-BE49-F238E27FC236}">
                  <a16:creationId xmlns:a16="http://schemas.microsoft.com/office/drawing/2014/main" id="{C0D29A35-363C-D207-670C-C6DF8BE62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9">
              <a:extLst>
                <a:ext uri="{FF2B5EF4-FFF2-40B4-BE49-F238E27FC236}">
                  <a16:creationId xmlns:a16="http://schemas.microsoft.com/office/drawing/2014/main" id="{51FA2261-47EC-5F6F-2744-7703F6C0C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7" name="Freeform 320">
              <a:extLst>
                <a:ext uri="{FF2B5EF4-FFF2-40B4-BE49-F238E27FC236}">
                  <a16:creationId xmlns:a16="http://schemas.microsoft.com/office/drawing/2014/main" id="{77AE2D67-98AF-603D-E01A-B366EB048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8" name="Freeform 321">
              <a:extLst>
                <a:ext uri="{FF2B5EF4-FFF2-40B4-BE49-F238E27FC236}">
                  <a16:creationId xmlns:a16="http://schemas.microsoft.com/office/drawing/2014/main" id="{6177D4E5-08A1-5FF2-75F9-416BB5789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9" name="Freeform 322">
              <a:extLst>
                <a:ext uri="{FF2B5EF4-FFF2-40B4-BE49-F238E27FC236}">
                  <a16:creationId xmlns:a16="http://schemas.microsoft.com/office/drawing/2014/main" id="{2EBA318A-1422-3C86-7DBC-228821759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0" name="Freeform 323">
              <a:extLst>
                <a:ext uri="{FF2B5EF4-FFF2-40B4-BE49-F238E27FC236}">
                  <a16:creationId xmlns:a16="http://schemas.microsoft.com/office/drawing/2014/main" id="{3E298A10-9A9E-3850-BE8E-336D911B2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1" name="Freeform 324">
              <a:extLst>
                <a:ext uri="{FF2B5EF4-FFF2-40B4-BE49-F238E27FC236}">
                  <a16:creationId xmlns:a16="http://schemas.microsoft.com/office/drawing/2014/main" id="{8EE08FC7-33A4-658D-8F38-0DBF83F89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2" name="Freeform 325">
              <a:extLst>
                <a:ext uri="{FF2B5EF4-FFF2-40B4-BE49-F238E27FC236}">
                  <a16:creationId xmlns:a16="http://schemas.microsoft.com/office/drawing/2014/main" id="{B0145EEB-8A47-C6B8-7C18-AB9E160CD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3" name="Freeform 326">
              <a:extLst>
                <a:ext uri="{FF2B5EF4-FFF2-40B4-BE49-F238E27FC236}">
                  <a16:creationId xmlns:a16="http://schemas.microsoft.com/office/drawing/2014/main" id="{B54313AE-75D0-1A66-D8D5-9F23CE2F8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4" name="Freeform 327">
              <a:extLst>
                <a:ext uri="{FF2B5EF4-FFF2-40B4-BE49-F238E27FC236}">
                  <a16:creationId xmlns:a16="http://schemas.microsoft.com/office/drawing/2014/main" id="{8302DF1A-ABB2-28BE-0BEC-016F681C0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5" name="Freeform 328">
              <a:extLst>
                <a:ext uri="{FF2B5EF4-FFF2-40B4-BE49-F238E27FC236}">
                  <a16:creationId xmlns:a16="http://schemas.microsoft.com/office/drawing/2014/main" id="{873B2831-24D2-6263-5391-6D22AABBE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29">
              <a:extLst>
                <a:ext uri="{FF2B5EF4-FFF2-40B4-BE49-F238E27FC236}">
                  <a16:creationId xmlns:a16="http://schemas.microsoft.com/office/drawing/2014/main" id="{AE607EA0-1357-2140-6E0E-E10BABA54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30">
              <a:extLst>
                <a:ext uri="{FF2B5EF4-FFF2-40B4-BE49-F238E27FC236}">
                  <a16:creationId xmlns:a16="http://schemas.microsoft.com/office/drawing/2014/main" id="{4931B43E-223E-FFF2-5025-E87ED3C07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31">
              <a:extLst>
                <a:ext uri="{FF2B5EF4-FFF2-40B4-BE49-F238E27FC236}">
                  <a16:creationId xmlns:a16="http://schemas.microsoft.com/office/drawing/2014/main" id="{1A30AE23-AC5F-15BC-DA56-043445F0C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32">
              <a:extLst>
                <a:ext uri="{FF2B5EF4-FFF2-40B4-BE49-F238E27FC236}">
                  <a16:creationId xmlns:a16="http://schemas.microsoft.com/office/drawing/2014/main" id="{7C9AEEEA-7C97-6688-84C8-514CDF3E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33">
              <a:extLst>
                <a:ext uri="{FF2B5EF4-FFF2-40B4-BE49-F238E27FC236}">
                  <a16:creationId xmlns:a16="http://schemas.microsoft.com/office/drawing/2014/main" id="{8D1B6756-AA0D-C5B9-7DA5-2AF0E93D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34">
              <a:extLst>
                <a:ext uri="{FF2B5EF4-FFF2-40B4-BE49-F238E27FC236}">
                  <a16:creationId xmlns:a16="http://schemas.microsoft.com/office/drawing/2014/main" id="{E717A577-C818-AD9D-FE1E-474AEE0C1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35">
              <a:extLst>
                <a:ext uri="{FF2B5EF4-FFF2-40B4-BE49-F238E27FC236}">
                  <a16:creationId xmlns:a16="http://schemas.microsoft.com/office/drawing/2014/main" id="{F8FDF4E9-18A2-C22B-E44D-8E879465A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36">
              <a:extLst>
                <a:ext uri="{FF2B5EF4-FFF2-40B4-BE49-F238E27FC236}">
                  <a16:creationId xmlns:a16="http://schemas.microsoft.com/office/drawing/2014/main" id="{2C0AC0CB-8A4C-F0FB-9EF4-397817031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337">
              <a:extLst>
                <a:ext uri="{FF2B5EF4-FFF2-40B4-BE49-F238E27FC236}">
                  <a16:creationId xmlns:a16="http://schemas.microsoft.com/office/drawing/2014/main" id="{9E707745-7D71-1D7A-78B2-FFC0F74DE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338">
              <a:extLst>
                <a:ext uri="{FF2B5EF4-FFF2-40B4-BE49-F238E27FC236}">
                  <a16:creationId xmlns:a16="http://schemas.microsoft.com/office/drawing/2014/main" id="{BEDB31FB-829F-D421-FE7C-1464D89C1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339">
              <a:extLst>
                <a:ext uri="{FF2B5EF4-FFF2-40B4-BE49-F238E27FC236}">
                  <a16:creationId xmlns:a16="http://schemas.microsoft.com/office/drawing/2014/main" id="{9248AC13-E500-B156-22DB-5F5C15474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40">
              <a:extLst>
                <a:ext uri="{FF2B5EF4-FFF2-40B4-BE49-F238E27FC236}">
                  <a16:creationId xmlns:a16="http://schemas.microsoft.com/office/drawing/2014/main" id="{5375791D-F8B0-1F25-97B1-C5A09862C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41">
              <a:extLst>
                <a:ext uri="{FF2B5EF4-FFF2-40B4-BE49-F238E27FC236}">
                  <a16:creationId xmlns:a16="http://schemas.microsoft.com/office/drawing/2014/main" id="{E1669996-176D-2F75-A240-75E18DE3C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42">
              <a:extLst>
                <a:ext uri="{FF2B5EF4-FFF2-40B4-BE49-F238E27FC236}">
                  <a16:creationId xmlns:a16="http://schemas.microsoft.com/office/drawing/2014/main" id="{B1C20598-B58F-534D-6650-3F8D312AA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43">
              <a:extLst>
                <a:ext uri="{FF2B5EF4-FFF2-40B4-BE49-F238E27FC236}">
                  <a16:creationId xmlns:a16="http://schemas.microsoft.com/office/drawing/2014/main" id="{A69464C2-18C4-BC9B-9630-672401364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44">
              <a:extLst>
                <a:ext uri="{FF2B5EF4-FFF2-40B4-BE49-F238E27FC236}">
                  <a16:creationId xmlns:a16="http://schemas.microsoft.com/office/drawing/2014/main" id="{47CAA267-D5A9-324B-461E-B5A3BE8D2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45">
              <a:extLst>
                <a:ext uri="{FF2B5EF4-FFF2-40B4-BE49-F238E27FC236}">
                  <a16:creationId xmlns:a16="http://schemas.microsoft.com/office/drawing/2014/main" id="{D7E74930-4E81-F4C4-B12B-A75216E15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46">
              <a:extLst>
                <a:ext uri="{FF2B5EF4-FFF2-40B4-BE49-F238E27FC236}">
                  <a16:creationId xmlns:a16="http://schemas.microsoft.com/office/drawing/2014/main" id="{AE23CC15-48CC-3C63-B806-EE0901731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47">
              <a:extLst>
                <a:ext uri="{FF2B5EF4-FFF2-40B4-BE49-F238E27FC236}">
                  <a16:creationId xmlns:a16="http://schemas.microsoft.com/office/drawing/2014/main" id="{1C1C2613-F536-2F1D-6DDC-E5DC17107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48">
              <a:extLst>
                <a:ext uri="{FF2B5EF4-FFF2-40B4-BE49-F238E27FC236}">
                  <a16:creationId xmlns:a16="http://schemas.microsoft.com/office/drawing/2014/main" id="{2AF6E8EC-932C-25D9-1191-62FD571DB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8" name="Freeform 349">
              <a:extLst>
                <a:ext uri="{FF2B5EF4-FFF2-40B4-BE49-F238E27FC236}">
                  <a16:creationId xmlns:a16="http://schemas.microsoft.com/office/drawing/2014/main" id="{DC5CB31B-7A5E-6A4C-A790-EAB12AD2D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9" name="Freeform 350">
              <a:extLst>
                <a:ext uri="{FF2B5EF4-FFF2-40B4-BE49-F238E27FC236}">
                  <a16:creationId xmlns:a16="http://schemas.microsoft.com/office/drawing/2014/main" id="{B5C5043A-232E-C17D-C7B5-D438BB976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0" name="Freeform 351">
              <a:extLst>
                <a:ext uri="{FF2B5EF4-FFF2-40B4-BE49-F238E27FC236}">
                  <a16:creationId xmlns:a16="http://schemas.microsoft.com/office/drawing/2014/main" id="{998B4007-4764-5E80-91F4-1FCE55D64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1" name="Freeform 352">
              <a:extLst>
                <a:ext uri="{FF2B5EF4-FFF2-40B4-BE49-F238E27FC236}">
                  <a16:creationId xmlns:a16="http://schemas.microsoft.com/office/drawing/2014/main" id="{73002ADF-01DC-8AAF-11F8-499A609CB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2" name="Freeform 353">
              <a:extLst>
                <a:ext uri="{FF2B5EF4-FFF2-40B4-BE49-F238E27FC236}">
                  <a16:creationId xmlns:a16="http://schemas.microsoft.com/office/drawing/2014/main" id="{AA00FC43-E4A0-D8EA-D7D0-D842F0884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3" name="Freeform 354">
              <a:extLst>
                <a:ext uri="{FF2B5EF4-FFF2-40B4-BE49-F238E27FC236}">
                  <a16:creationId xmlns:a16="http://schemas.microsoft.com/office/drawing/2014/main" id="{17B464DF-0C0C-DA25-075F-F055E5B15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4" name="Freeform 355">
              <a:extLst>
                <a:ext uri="{FF2B5EF4-FFF2-40B4-BE49-F238E27FC236}">
                  <a16:creationId xmlns:a16="http://schemas.microsoft.com/office/drawing/2014/main" id="{93ADDE2C-131E-301A-2253-01077CDA8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5" name="Freeform 356">
              <a:extLst>
                <a:ext uri="{FF2B5EF4-FFF2-40B4-BE49-F238E27FC236}">
                  <a16:creationId xmlns:a16="http://schemas.microsoft.com/office/drawing/2014/main" id="{48ACEEAC-5FA0-C53F-2E58-B5461D9BB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6" name="Freeform 357">
              <a:extLst>
                <a:ext uri="{FF2B5EF4-FFF2-40B4-BE49-F238E27FC236}">
                  <a16:creationId xmlns:a16="http://schemas.microsoft.com/office/drawing/2014/main" id="{7846F03A-71AC-D50C-3717-F8152274C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7" name="Freeform 358">
              <a:extLst>
                <a:ext uri="{FF2B5EF4-FFF2-40B4-BE49-F238E27FC236}">
                  <a16:creationId xmlns:a16="http://schemas.microsoft.com/office/drawing/2014/main" id="{11C859BD-D7D7-9D5F-ADBE-5A3F4BD1A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8" name="Freeform 359">
              <a:extLst>
                <a:ext uri="{FF2B5EF4-FFF2-40B4-BE49-F238E27FC236}">
                  <a16:creationId xmlns:a16="http://schemas.microsoft.com/office/drawing/2014/main" id="{F6F82B05-CCC6-95B1-56BA-D78B1A4C9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9" name="Freeform 360">
              <a:extLst>
                <a:ext uri="{FF2B5EF4-FFF2-40B4-BE49-F238E27FC236}">
                  <a16:creationId xmlns:a16="http://schemas.microsoft.com/office/drawing/2014/main" id="{2AB8C828-75CC-C0F4-D6B1-CC3760339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0" name="Freeform 361">
              <a:extLst>
                <a:ext uri="{FF2B5EF4-FFF2-40B4-BE49-F238E27FC236}">
                  <a16:creationId xmlns:a16="http://schemas.microsoft.com/office/drawing/2014/main" id="{EAAB492E-CB54-D196-FC1B-86DCE3B28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1" name="Freeform 362">
              <a:extLst>
                <a:ext uri="{FF2B5EF4-FFF2-40B4-BE49-F238E27FC236}">
                  <a16:creationId xmlns:a16="http://schemas.microsoft.com/office/drawing/2014/main" id="{47602512-244F-E8F5-CEAB-2D272C78B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2" name="Freeform 363">
              <a:extLst>
                <a:ext uri="{FF2B5EF4-FFF2-40B4-BE49-F238E27FC236}">
                  <a16:creationId xmlns:a16="http://schemas.microsoft.com/office/drawing/2014/main" id="{1B665198-9D96-FD2D-9406-0F70A159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3" name="Freeform 364">
              <a:extLst>
                <a:ext uri="{FF2B5EF4-FFF2-40B4-BE49-F238E27FC236}">
                  <a16:creationId xmlns:a16="http://schemas.microsoft.com/office/drawing/2014/main" id="{0D295616-3464-3311-F963-4AB53ABCC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4" name="Freeform 365">
              <a:extLst>
                <a:ext uri="{FF2B5EF4-FFF2-40B4-BE49-F238E27FC236}">
                  <a16:creationId xmlns:a16="http://schemas.microsoft.com/office/drawing/2014/main" id="{0B00CE61-4039-DD3D-1459-322B7AF85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5" name="Freeform 366">
              <a:extLst>
                <a:ext uri="{FF2B5EF4-FFF2-40B4-BE49-F238E27FC236}">
                  <a16:creationId xmlns:a16="http://schemas.microsoft.com/office/drawing/2014/main" id="{E298F3F7-E8E0-C486-E4BB-CE470F42C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6" name="Freeform 367">
              <a:extLst>
                <a:ext uri="{FF2B5EF4-FFF2-40B4-BE49-F238E27FC236}">
                  <a16:creationId xmlns:a16="http://schemas.microsoft.com/office/drawing/2014/main" id="{855FCBFC-3FC1-64E4-563B-8039320AB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7" name="Freeform 368">
              <a:extLst>
                <a:ext uri="{FF2B5EF4-FFF2-40B4-BE49-F238E27FC236}">
                  <a16:creationId xmlns:a16="http://schemas.microsoft.com/office/drawing/2014/main" id="{BC94B2E0-F415-B347-0E02-C3768BE26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2" name="Freeform 369">
              <a:extLst>
                <a:ext uri="{FF2B5EF4-FFF2-40B4-BE49-F238E27FC236}">
                  <a16:creationId xmlns:a16="http://schemas.microsoft.com/office/drawing/2014/main" id="{883D373B-6F1D-3D0D-BD35-43A770C4A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3" name="Freeform 370">
              <a:extLst>
                <a:ext uri="{FF2B5EF4-FFF2-40B4-BE49-F238E27FC236}">
                  <a16:creationId xmlns:a16="http://schemas.microsoft.com/office/drawing/2014/main" id="{A4519AC7-40B5-CC6A-C33C-24111BD61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4" name="Freeform 371">
              <a:extLst>
                <a:ext uri="{FF2B5EF4-FFF2-40B4-BE49-F238E27FC236}">
                  <a16:creationId xmlns:a16="http://schemas.microsoft.com/office/drawing/2014/main" id="{E6A04067-BBB4-22B2-F73C-26F843C01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5" name="Freeform 372">
              <a:extLst>
                <a:ext uri="{FF2B5EF4-FFF2-40B4-BE49-F238E27FC236}">
                  <a16:creationId xmlns:a16="http://schemas.microsoft.com/office/drawing/2014/main" id="{E9381631-D637-2EDB-70BF-A3FB19D2F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6" name="Freeform 373">
              <a:extLst>
                <a:ext uri="{FF2B5EF4-FFF2-40B4-BE49-F238E27FC236}">
                  <a16:creationId xmlns:a16="http://schemas.microsoft.com/office/drawing/2014/main" id="{0026D62E-19A7-62D9-7ABE-3BA1CBBCD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7" name="Freeform 374">
              <a:extLst>
                <a:ext uri="{FF2B5EF4-FFF2-40B4-BE49-F238E27FC236}">
                  <a16:creationId xmlns:a16="http://schemas.microsoft.com/office/drawing/2014/main" id="{1B4D432A-6219-55A3-58E4-E905ACFD5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8" name="Freeform 375">
              <a:extLst>
                <a:ext uri="{FF2B5EF4-FFF2-40B4-BE49-F238E27FC236}">
                  <a16:creationId xmlns:a16="http://schemas.microsoft.com/office/drawing/2014/main" id="{1E4567A0-E7B4-154E-C08B-BA5CE7A2F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9" name="Freeform 376">
              <a:extLst>
                <a:ext uri="{FF2B5EF4-FFF2-40B4-BE49-F238E27FC236}">
                  <a16:creationId xmlns:a16="http://schemas.microsoft.com/office/drawing/2014/main" id="{FF74FFE6-11E1-0054-2B96-AD72B459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0" name="Freeform 377">
              <a:extLst>
                <a:ext uri="{FF2B5EF4-FFF2-40B4-BE49-F238E27FC236}">
                  <a16:creationId xmlns:a16="http://schemas.microsoft.com/office/drawing/2014/main" id="{02AB0DC7-8A62-82EA-9B25-95856B44D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1" name="Freeform 378">
              <a:extLst>
                <a:ext uri="{FF2B5EF4-FFF2-40B4-BE49-F238E27FC236}">
                  <a16:creationId xmlns:a16="http://schemas.microsoft.com/office/drawing/2014/main" id="{05C5D169-6188-F419-63E9-8AF0FD43A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2" name="Freeform 379">
              <a:extLst>
                <a:ext uri="{FF2B5EF4-FFF2-40B4-BE49-F238E27FC236}">
                  <a16:creationId xmlns:a16="http://schemas.microsoft.com/office/drawing/2014/main" id="{C5815B8C-43DF-CD14-1029-ECE31868E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3" name="Freeform 380">
              <a:extLst>
                <a:ext uri="{FF2B5EF4-FFF2-40B4-BE49-F238E27FC236}">
                  <a16:creationId xmlns:a16="http://schemas.microsoft.com/office/drawing/2014/main" id="{431CD29E-0391-AC82-B760-8AEEC1448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4" name="Freeform 381">
              <a:extLst>
                <a:ext uri="{FF2B5EF4-FFF2-40B4-BE49-F238E27FC236}">
                  <a16:creationId xmlns:a16="http://schemas.microsoft.com/office/drawing/2014/main" id="{A011ECF7-B124-18C5-87D0-C6C2FF714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5" name="Freeform 382">
              <a:extLst>
                <a:ext uri="{FF2B5EF4-FFF2-40B4-BE49-F238E27FC236}">
                  <a16:creationId xmlns:a16="http://schemas.microsoft.com/office/drawing/2014/main" id="{FA00D5D6-824C-8C32-5B9A-F4453AC0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566A2547-0705-6B37-0041-4ABF9EC44E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620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2" name="Picture Placeholder 8">
            <a:extLst>
              <a:ext uri="{FF2B5EF4-FFF2-40B4-BE49-F238E27FC236}">
                <a16:creationId xmlns:a16="http://schemas.microsoft.com/office/drawing/2014/main" id="{E2BE452B-1FC5-2D46-B2B1-985578A8F7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6295292" y="1875811"/>
            <a:ext cx="5058508" cy="3997981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grpSp>
        <p:nvGrpSpPr>
          <p:cNvPr id="5" name="Group 557">
            <a:extLst>
              <a:ext uri="{FF2B5EF4-FFF2-40B4-BE49-F238E27FC236}">
                <a16:creationId xmlns:a16="http://schemas.microsoft.com/office/drawing/2014/main" id="{09E51EC8-791C-2A9D-3F93-AAF773D77819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7" name="Freeform 264">
              <a:extLst>
                <a:ext uri="{FF2B5EF4-FFF2-40B4-BE49-F238E27FC236}">
                  <a16:creationId xmlns:a16="http://schemas.microsoft.com/office/drawing/2014/main" id="{5CF2C74B-C5D1-7DAB-8F4E-761CC6926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8" name="Freeform 265">
              <a:extLst>
                <a:ext uri="{FF2B5EF4-FFF2-40B4-BE49-F238E27FC236}">
                  <a16:creationId xmlns:a16="http://schemas.microsoft.com/office/drawing/2014/main" id="{D367B44B-325B-0248-E83C-B80E4D8B3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9" name="Freeform 266">
              <a:extLst>
                <a:ext uri="{FF2B5EF4-FFF2-40B4-BE49-F238E27FC236}">
                  <a16:creationId xmlns:a16="http://schemas.microsoft.com/office/drawing/2014/main" id="{54C2A0D3-3E9C-34EA-8C7E-498BE769E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" name="Freeform 267">
              <a:extLst>
                <a:ext uri="{FF2B5EF4-FFF2-40B4-BE49-F238E27FC236}">
                  <a16:creationId xmlns:a16="http://schemas.microsoft.com/office/drawing/2014/main" id="{1B4276DC-B1BE-470E-0305-DF8C86D8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" name="Freeform 268">
              <a:extLst>
                <a:ext uri="{FF2B5EF4-FFF2-40B4-BE49-F238E27FC236}">
                  <a16:creationId xmlns:a16="http://schemas.microsoft.com/office/drawing/2014/main" id="{68B39132-E10C-E65D-5621-E9D276549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" name="Freeform 269">
              <a:extLst>
                <a:ext uri="{FF2B5EF4-FFF2-40B4-BE49-F238E27FC236}">
                  <a16:creationId xmlns:a16="http://schemas.microsoft.com/office/drawing/2014/main" id="{F55470F6-A0C8-08FD-F2BA-C7E2E7A82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" name="Freeform 270">
              <a:extLst>
                <a:ext uri="{FF2B5EF4-FFF2-40B4-BE49-F238E27FC236}">
                  <a16:creationId xmlns:a16="http://schemas.microsoft.com/office/drawing/2014/main" id="{7A124D9D-1EF2-FB88-CEBD-128C136AF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" name="Freeform 271">
              <a:extLst>
                <a:ext uri="{FF2B5EF4-FFF2-40B4-BE49-F238E27FC236}">
                  <a16:creationId xmlns:a16="http://schemas.microsoft.com/office/drawing/2014/main" id="{4C267E44-83DC-B695-5B39-0233B378E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" name="Freeform 272">
              <a:extLst>
                <a:ext uri="{FF2B5EF4-FFF2-40B4-BE49-F238E27FC236}">
                  <a16:creationId xmlns:a16="http://schemas.microsoft.com/office/drawing/2014/main" id="{AB584D57-308C-1DE7-6C84-DA79EEFB1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73">
              <a:extLst>
                <a:ext uri="{FF2B5EF4-FFF2-40B4-BE49-F238E27FC236}">
                  <a16:creationId xmlns:a16="http://schemas.microsoft.com/office/drawing/2014/main" id="{1DC4B362-B61B-1B44-0081-4A67E1B28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74">
              <a:extLst>
                <a:ext uri="{FF2B5EF4-FFF2-40B4-BE49-F238E27FC236}">
                  <a16:creationId xmlns:a16="http://schemas.microsoft.com/office/drawing/2014/main" id="{F375F8D5-D3BA-B2B7-06C0-6959E4CBB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5">
              <a:extLst>
                <a:ext uri="{FF2B5EF4-FFF2-40B4-BE49-F238E27FC236}">
                  <a16:creationId xmlns:a16="http://schemas.microsoft.com/office/drawing/2014/main" id="{0A721737-F19D-CED6-9C19-CE0D6EFE2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6">
              <a:extLst>
                <a:ext uri="{FF2B5EF4-FFF2-40B4-BE49-F238E27FC236}">
                  <a16:creationId xmlns:a16="http://schemas.microsoft.com/office/drawing/2014/main" id="{8BB69328-9007-C5E9-DC7B-E179F4ED6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7">
              <a:extLst>
                <a:ext uri="{FF2B5EF4-FFF2-40B4-BE49-F238E27FC236}">
                  <a16:creationId xmlns:a16="http://schemas.microsoft.com/office/drawing/2014/main" id="{871D81FA-51BF-D6D1-CB40-CB4AD3F87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8">
              <a:extLst>
                <a:ext uri="{FF2B5EF4-FFF2-40B4-BE49-F238E27FC236}">
                  <a16:creationId xmlns:a16="http://schemas.microsoft.com/office/drawing/2014/main" id="{8BA369D6-C2BA-1890-2D27-2554C042C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9">
              <a:extLst>
                <a:ext uri="{FF2B5EF4-FFF2-40B4-BE49-F238E27FC236}">
                  <a16:creationId xmlns:a16="http://schemas.microsoft.com/office/drawing/2014/main" id="{A97B0AAF-4C10-602C-F38D-2F1841442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80">
              <a:extLst>
                <a:ext uri="{FF2B5EF4-FFF2-40B4-BE49-F238E27FC236}">
                  <a16:creationId xmlns:a16="http://schemas.microsoft.com/office/drawing/2014/main" id="{464726E2-A43C-5B1F-FC27-F98304393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81">
              <a:extLst>
                <a:ext uri="{FF2B5EF4-FFF2-40B4-BE49-F238E27FC236}">
                  <a16:creationId xmlns:a16="http://schemas.microsoft.com/office/drawing/2014/main" id="{5D6A378B-0DDF-C54C-BB58-2E1CAD4A8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82">
              <a:extLst>
                <a:ext uri="{FF2B5EF4-FFF2-40B4-BE49-F238E27FC236}">
                  <a16:creationId xmlns:a16="http://schemas.microsoft.com/office/drawing/2014/main" id="{87321272-25E7-81BB-5DC2-75E2E5B66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83">
              <a:extLst>
                <a:ext uri="{FF2B5EF4-FFF2-40B4-BE49-F238E27FC236}">
                  <a16:creationId xmlns:a16="http://schemas.microsoft.com/office/drawing/2014/main" id="{C2D10741-048E-6AC0-43A8-ECA5A656D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84">
              <a:extLst>
                <a:ext uri="{FF2B5EF4-FFF2-40B4-BE49-F238E27FC236}">
                  <a16:creationId xmlns:a16="http://schemas.microsoft.com/office/drawing/2014/main" id="{66613104-83EE-3735-9749-A7FCCFFB8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5">
              <a:extLst>
                <a:ext uri="{FF2B5EF4-FFF2-40B4-BE49-F238E27FC236}">
                  <a16:creationId xmlns:a16="http://schemas.microsoft.com/office/drawing/2014/main" id="{8F8F1C00-031E-5BFC-2CF7-B5A13D3C5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6">
              <a:extLst>
                <a:ext uri="{FF2B5EF4-FFF2-40B4-BE49-F238E27FC236}">
                  <a16:creationId xmlns:a16="http://schemas.microsoft.com/office/drawing/2014/main" id="{5C220E06-76A8-BB0B-9E82-F9E0959FC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7">
              <a:extLst>
                <a:ext uri="{FF2B5EF4-FFF2-40B4-BE49-F238E27FC236}">
                  <a16:creationId xmlns:a16="http://schemas.microsoft.com/office/drawing/2014/main" id="{30BDD159-285A-4785-D7CF-5CC55E820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8">
              <a:extLst>
                <a:ext uri="{FF2B5EF4-FFF2-40B4-BE49-F238E27FC236}">
                  <a16:creationId xmlns:a16="http://schemas.microsoft.com/office/drawing/2014/main" id="{057CBCA9-58E9-48AF-D483-43B375020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9">
              <a:extLst>
                <a:ext uri="{FF2B5EF4-FFF2-40B4-BE49-F238E27FC236}">
                  <a16:creationId xmlns:a16="http://schemas.microsoft.com/office/drawing/2014/main" id="{F0772C9B-7C12-49E6-E2B9-BB9BD427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90">
              <a:extLst>
                <a:ext uri="{FF2B5EF4-FFF2-40B4-BE49-F238E27FC236}">
                  <a16:creationId xmlns:a16="http://schemas.microsoft.com/office/drawing/2014/main" id="{9D7C6874-02BC-51A7-E348-A9F6426E9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91">
              <a:extLst>
                <a:ext uri="{FF2B5EF4-FFF2-40B4-BE49-F238E27FC236}">
                  <a16:creationId xmlns:a16="http://schemas.microsoft.com/office/drawing/2014/main" id="{20B75EC6-B5B0-F517-613B-9FC45CF5E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92">
              <a:extLst>
                <a:ext uri="{FF2B5EF4-FFF2-40B4-BE49-F238E27FC236}">
                  <a16:creationId xmlns:a16="http://schemas.microsoft.com/office/drawing/2014/main" id="{F2AF59EB-071F-BCCD-A1B2-59649D260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93">
              <a:extLst>
                <a:ext uri="{FF2B5EF4-FFF2-40B4-BE49-F238E27FC236}">
                  <a16:creationId xmlns:a16="http://schemas.microsoft.com/office/drawing/2014/main" id="{192DF93D-322C-2919-E03C-915D45A92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94">
              <a:extLst>
                <a:ext uri="{FF2B5EF4-FFF2-40B4-BE49-F238E27FC236}">
                  <a16:creationId xmlns:a16="http://schemas.microsoft.com/office/drawing/2014/main" id="{4419194F-ECA2-2AEE-834D-7C3E9E05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5">
              <a:extLst>
                <a:ext uri="{FF2B5EF4-FFF2-40B4-BE49-F238E27FC236}">
                  <a16:creationId xmlns:a16="http://schemas.microsoft.com/office/drawing/2014/main" id="{BA446F1F-AEFF-5E51-2DA5-12ECAA457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6">
              <a:extLst>
                <a:ext uri="{FF2B5EF4-FFF2-40B4-BE49-F238E27FC236}">
                  <a16:creationId xmlns:a16="http://schemas.microsoft.com/office/drawing/2014/main" id="{40B4C395-5F5D-1A58-C2AC-046073F36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7">
              <a:extLst>
                <a:ext uri="{FF2B5EF4-FFF2-40B4-BE49-F238E27FC236}">
                  <a16:creationId xmlns:a16="http://schemas.microsoft.com/office/drawing/2014/main" id="{15A4D52E-4003-ACB2-D1DF-6D4E3B05C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8">
              <a:extLst>
                <a:ext uri="{FF2B5EF4-FFF2-40B4-BE49-F238E27FC236}">
                  <a16:creationId xmlns:a16="http://schemas.microsoft.com/office/drawing/2014/main" id="{A1940F3A-9145-85D8-8125-854FD0645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9">
              <a:extLst>
                <a:ext uri="{FF2B5EF4-FFF2-40B4-BE49-F238E27FC236}">
                  <a16:creationId xmlns:a16="http://schemas.microsoft.com/office/drawing/2014/main" id="{CD2EE436-8948-809E-4C7B-F44158758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300">
              <a:extLst>
                <a:ext uri="{FF2B5EF4-FFF2-40B4-BE49-F238E27FC236}">
                  <a16:creationId xmlns:a16="http://schemas.microsoft.com/office/drawing/2014/main" id="{A8052F4D-CAE1-CCC7-B24E-637DC8CEB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301">
              <a:extLst>
                <a:ext uri="{FF2B5EF4-FFF2-40B4-BE49-F238E27FC236}">
                  <a16:creationId xmlns:a16="http://schemas.microsoft.com/office/drawing/2014/main" id="{90815235-9FAD-D907-805C-315F5091A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302">
              <a:extLst>
                <a:ext uri="{FF2B5EF4-FFF2-40B4-BE49-F238E27FC236}">
                  <a16:creationId xmlns:a16="http://schemas.microsoft.com/office/drawing/2014/main" id="{28B43AFD-45F8-6725-6D21-63A0E3582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303">
              <a:extLst>
                <a:ext uri="{FF2B5EF4-FFF2-40B4-BE49-F238E27FC236}">
                  <a16:creationId xmlns:a16="http://schemas.microsoft.com/office/drawing/2014/main" id="{A7FD13D4-CB8F-99A4-AC88-75A6ABF02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304">
              <a:extLst>
                <a:ext uri="{FF2B5EF4-FFF2-40B4-BE49-F238E27FC236}">
                  <a16:creationId xmlns:a16="http://schemas.microsoft.com/office/drawing/2014/main" id="{6D2B4856-2467-DB80-C051-442F665C8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5">
              <a:extLst>
                <a:ext uri="{FF2B5EF4-FFF2-40B4-BE49-F238E27FC236}">
                  <a16:creationId xmlns:a16="http://schemas.microsoft.com/office/drawing/2014/main" id="{BC3F1503-3ED8-E16E-9BD0-CFA77C65C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6">
              <a:extLst>
                <a:ext uri="{FF2B5EF4-FFF2-40B4-BE49-F238E27FC236}">
                  <a16:creationId xmlns:a16="http://schemas.microsoft.com/office/drawing/2014/main" id="{94B59530-9798-389A-9210-93AEFE4DD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7">
              <a:extLst>
                <a:ext uri="{FF2B5EF4-FFF2-40B4-BE49-F238E27FC236}">
                  <a16:creationId xmlns:a16="http://schemas.microsoft.com/office/drawing/2014/main" id="{B85FBA6E-3302-B20A-6EF2-243854B1D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8">
              <a:extLst>
                <a:ext uri="{FF2B5EF4-FFF2-40B4-BE49-F238E27FC236}">
                  <a16:creationId xmlns:a16="http://schemas.microsoft.com/office/drawing/2014/main" id="{13B5B7D5-E054-48B0-4CBA-C2FAC582A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9">
              <a:extLst>
                <a:ext uri="{FF2B5EF4-FFF2-40B4-BE49-F238E27FC236}">
                  <a16:creationId xmlns:a16="http://schemas.microsoft.com/office/drawing/2014/main" id="{A5EECE5A-06EA-B8A9-A70C-C5DC56E17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10">
              <a:extLst>
                <a:ext uri="{FF2B5EF4-FFF2-40B4-BE49-F238E27FC236}">
                  <a16:creationId xmlns:a16="http://schemas.microsoft.com/office/drawing/2014/main" id="{5216D104-BE36-A6EC-9FEF-D79F2E18C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11">
              <a:extLst>
                <a:ext uri="{FF2B5EF4-FFF2-40B4-BE49-F238E27FC236}">
                  <a16:creationId xmlns:a16="http://schemas.microsoft.com/office/drawing/2014/main" id="{289B3B1E-9B91-75AF-2C81-E0FEA0286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12">
              <a:extLst>
                <a:ext uri="{FF2B5EF4-FFF2-40B4-BE49-F238E27FC236}">
                  <a16:creationId xmlns:a16="http://schemas.microsoft.com/office/drawing/2014/main" id="{807506B2-35BF-0815-12A6-3A351AEEE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13">
              <a:extLst>
                <a:ext uri="{FF2B5EF4-FFF2-40B4-BE49-F238E27FC236}">
                  <a16:creationId xmlns:a16="http://schemas.microsoft.com/office/drawing/2014/main" id="{0CEFD820-4AEB-B33D-A05C-EFE816F0F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14">
              <a:extLst>
                <a:ext uri="{FF2B5EF4-FFF2-40B4-BE49-F238E27FC236}">
                  <a16:creationId xmlns:a16="http://schemas.microsoft.com/office/drawing/2014/main" id="{D6325DFC-445E-6587-1AE7-60C702BC2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5">
              <a:extLst>
                <a:ext uri="{FF2B5EF4-FFF2-40B4-BE49-F238E27FC236}">
                  <a16:creationId xmlns:a16="http://schemas.microsoft.com/office/drawing/2014/main" id="{510BF519-C923-807D-1593-3B65E4F8C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6">
              <a:extLst>
                <a:ext uri="{FF2B5EF4-FFF2-40B4-BE49-F238E27FC236}">
                  <a16:creationId xmlns:a16="http://schemas.microsoft.com/office/drawing/2014/main" id="{A5CC6C12-9DE9-24F3-51A4-1F7E07BD2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7">
              <a:extLst>
                <a:ext uri="{FF2B5EF4-FFF2-40B4-BE49-F238E27FC236}">
                  <a16:creationId xmlns:a16="http://schemas.microsoft.com/office/drawing/2014/main" id="{27AEFADE-C2DB-AC54-8361-F847F03A9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8">
              <a:extLst>
                <a:ext uri="{FF2B5EF4-FFF2-40B4-BE49-F238E27FC236}">
                  <a16:creationId xmlns:a16="http://schemas.microsoft.com/office/drawing/2014/main" id="{2CF5900A-1D6E-2552-B8CE-A3B34A5D3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9">
              <a:extLst>
                <a:ext uri="{FF2B5EF4-FFF2-40B4-BE49-F238E27FC236}">
                  <a16:creationId xmlns:a16="http://schemas.microsoft.com/office/drawing/2014/main" id="{3C38047F-E56D-6A8B-16BD-FDBE35196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20">
              <a:extLst>
                <a:ext uri="{FF2B5EF4-FFF2-40B4-BE49-F238E27FC236}">
                  <a16:creationId xmlns:a16="http://schemas.microsoft.com/office/drawing/2014/main" id="{E96CC8D9-3910-71AE-2FDD-A977002E0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8" name="Freeform 321">
              <a:extLst>
                <a:ext uri="{FF2B5EF4-FFF2-40B4-BE49-F238E27FC236}">
                  <a16:creationId xmlns:a16="http://schemas.microsoft.com/office/drawing/2014/main" id="{2047588A-8CC8-1F58-1979-25ADE61F6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9" name="Freeform 322">
              <a:extLst>
                <a:ext uri="{FF2B5EF4-FFF2-40B4-BE49-F238E27FC236}">
                  <a16:creationId xmlns:a16="http://schemas.microsoft.com/office/drawing/2014/main" id="{5F4633FA-44B9-75D5-16BD-CCF12BA29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0" name="Freeform 323">
              <a:extLst>
                <a:ext uri="{FF2B5EF4-FFF2-40B4-BE49-F238E27FC236}">
                  <a16:creationId xmlns:a16="http://schemas.microsoft.com/office/drawing/2014/main" id="{A9780D5D-4C26-3555-6A2D-7C7F583C3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1" name="Freeform 324">
              <a:extLst>
                <a:ext uri="{FF2B5EF4-FFF2-40B4-BE49-F238E27FC236}">
                  <a16:creationId xmlns:a16="http://schemas.microsoft.com/office/drawing/2014/main" id="{4A441347-0AAA-7273-FF28-7FFA320F6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2" name="Freeform 325">
              <a:extLst>
                <a:ext uri="{FF2B5EF4-FFF2-40B4-BE49-F238E27FC236}">
                  <a16:creationId xmlns:a16="http://schemas.microsoft.com/office/drawing/2014/main" id="{0082166C-1D12-BF9E-A6AA-E433F9D01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3" name="Freeform 326">
              <a:extLst>
                <a:ext uri="{FF2B5EF4-FFF2-40B4-BE49-F238E27FC236}">
                  <a16:creationId xmlns:a16="http://schemas.microsoft.com/office/drawing/2014/main" id="{04623161-AEB4-0806-CABC-71FE1148A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4" name="Freeform 327">
              <a:extLst>
                <a:ext uri="{FF2B5EF4-FFF2-40B4-BE49-F238E27FC236}">
                  <a16:creationId xmlns:a16="http://schemas.microsoft.com/office/drawing/2014/main" id="{7767F207-5A10-0CD6-71F4-B094DA87F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5" name="Freeform 328">
              <a:extLst>
                <a:ext uri="{FF2B5EF4-FFF2-40B4-BE49-F238E27FC236}">
                  <a16:creationId xmlns:a16="http://schemas.microsoft.com/office/drawing/2014/main" id="{E3AA5A91-33FA-1AC2-6BEB-1239831E7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29">
              <a:extLst>
                <a:ext uri="{FF2B5EF4-FFF2-40B4-BE49-F238E27FC236}">
                  <a16:creationId xmlns:a16="http://schemas.microsoft.com/office/drawing/2014/main" id="{422C1E66-8D04-9161-7534-B009F6D7D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30">
              <a:extLst>
                <a:ext uri="{FF2B5EF4-FFF2-40B4-BE49-F238E27FC236}">
                  <a16:creationId xmlns:a16="http://schemas.microsoft.com/office/drawing/2014/main" id="{6E3776E1-5E9A-CDF8-9B57-E94C76AE0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31">
              <a:extLst>
                <a:ext uri="{FF2B5EF4-FFF2-40B4-BE49-F238E27FC236}">
                  <a16:creationId xmlns:a16="http://schemas.microsoft.com/office/drawing/2014/main" id="{8F599B4B-8F80-1A25-2697-3EC2D5E41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32">
              <a:extLst>
                <a:ext uri="{FF2B5EF4-FFF2-40B4-BE49-F238E27FC236}">
                  <a16:creationId xmlns:a16="http://schemas.microsoft.com/office/drawing/2014/main" id="{DC5451D7-87E9-ADB9-A3AA-92F1F9AB0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33">
              <a:extLst>
                <a:ext uri="{FF2B5EF4-FFF2-40B4-BE49-F238E27FC236}">
                  <a16:creationId xmlns:a16="http://schemas.microsoft.com/office/drawing/2014/main" id="{D4E1973A-C53A-6F92-87AC-067359F4F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34">
              <a:extLst>
                <a:ext uri="{FF2B5EF4-FFF2-40B4-BE49-F238E27FC236}">
                  <a16:creationId xmlns:a16="http://schemas.microsoft.com/office/drawing/2014/main" id="{E9746E2E-B303-471C-5499-19BEF76AE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35">
              <a:extLst>
                <a:ext uri="{FF2B5EF4-FFF2-40B4-BE49-F238E27FC236}">
                  <a16:creationId xmlns:a16="http://schemas.microsoft.com/office/drawing/2014/main" id="{E226D9F4-BB42-041B-41D2-74D91C683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36">
              <a:extLst>
                <a:ext uri="{FF2B5EF4-FFF2-40B4-BE49-F238E27FC236}">
                  <a16:creationId xmlns:a16="http://schemas.microsoft.com/office/drawing/2014/main" id="{AA034B93-0E76-B0FD-F499-AC16FC864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337">
              <a:extLst>
                <a:ext uri="{FF2B5EF4-FFF2-40B4-BE49-F238E27FC236}">
                  <a16:creationId xmlns:a16="http://schemas.microsoft.com/office/drawing/2014/main" id="{43C0DE4C-A0C4-89AE-4B54-23E65BE9C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338">
              <a:extLst>
                <a:ext uri="{FF2B5EF4-FFF2-40B4-BE49-F238E27FC236}">
                  <a16:creationId xmlns:a16="http://schemas.microsoft.com/office/drawing/2014/main" id="{BF430B82-0448-BB54-A072-9A559E49C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339">
              <a:extLst>
                <a:ext uri="{FF2B5EF4-FFF2-40B4-BE49-F238E27FC236}">
                  <a16:creationId xmlns:a16="http://schemas.microsoft.com/office/drawing/2014/main" id="{3D0B2362-50FA-4E5B-20E2-CB25C4BD1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40">
              <a:extLst>
                <a:ext uri="{FF2B5EF4-FFF2-40B4-BE49-F238E27FC236}">
                  <a16:creationId xmlns:a16="http://schemas.microsoft.com/office/drawing/2014/main" id="{096C5231-03DF-5D95-BBD0-40519CF4B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41">
              <a:extLst>
                <a:ext uri="{FF2B5EF4-FFF2-40B4-BE49-F238E27FC236}">
                  <a16:creationId xmlns:a16="http://schemas.microsoft.com/office/drawing/2014/main" id="{3BDC76BA-403D-C300-0DD4-6F03ABE0F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42">
              <a:extLst>
                <a:ext uri="{FF2B5EF4-FFF2-40B4-BE49-F238E27FC236}">
                  <a16:creationId xmlns:a16="http://schemas.microsoft.com/office/drawing/2014/main" id="{C1ECAFDE-9597-5FD9-25BF-FF1A88369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43">
              <a:extLst>
                <a:ext uri="{FF2B5EF4-FFF2-40B4-BE49-F238E27FC236}">
                  <a16:creationId xmlns:a16="http://schemas.microsoft.com/office/drawing/2014/main" id="{4A380AA3-7938-FED7-BB08-6A5C7A665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44">
              <a:extLst>
                <a:ext uri="{FF2B5EF4-FFF2-40B4-BE49-F238E27FC236}">
                  <a16:creationId xmlns:a16="http://schemas.microsoft.com/office/drawing/2014/main" id="{82F742C2-8F86-A895-2E1C-ADF0D9885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45">
              <a:extLst>
                <a:ext uri="{FF2B5EF4-FFF2-40B4-BE49-F238E27FC236}">
                  <a16:creationId xmlns:a16="http://schemas.microsoft.com/office/drawing/2014/main" id="{DDADE8D1-CA63-C0E0-0C66-AB9B3ACC7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46">
              <a:extLst>
                <a:ext uri="{FF2B5EF4-FFF2-40B4-BE49-F238E27FC236}">
                  <a16:creationId xmlns:a16="http://schemas.microsoft.com/office/drawing/2014/main" id="{BE229E7D-9910-7482-D95F-C3EC83FF9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47">
              <a:extLst>
                <a:ext uri="{FF2B5EF4-FFF2-40B4-BE49-F238E27FC236}">
                  <a16:creationId xmlns:a16="http://schemas.microsoft.com/office/drawing/2014/main" id="{CA60A0FE-024D-FAAD-C43E-54490766C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48">
              <a:extLst>
                <a:ext uri="{FF2B5EF4-FFF2-40B4-BE49-F238E27FC236}">
                  <a16:creationId xmlns:a16="http://schemas.microsoft.com/office/drawing/2014/main" id="{11DC6F58-2682-AF6E-1AC3-1EA182CD2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8" name="Freeform 349">
              <a:extLst>
                <a:ext uri="{FF2B5EF4-FFF2-40B4-BE49-F238E27FC236}">
                  <a16:creationId xmlns:a16="http://schemas.microsoft.com/office/drawing/2014/main" id="{240D48A5-DFFD-5E1B-CBC9-E662F4632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9" name="Freeform 350">
              <a:extLst>
                <a:ext uri="{FF2B5EF4-FFF2-40B4-BE49-F238E27FC236}">
                  <a16:creationId xmlns:a16="http://schemas.microsoft.com/office/drawing/2014/main" id="{186CEE26-C485-29DC-93D2-C66B42157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0" name="Freeform 351">
              <a:extLst>
                <a:ext uri="{FF2B5EF4-FFF2-40B4-BE49-F238E27FC236}">
                  <a16:creationId xmlns:a16="http://schemas.microsoft.com/office/drawing/2014/main" id="{50210223-D0B9-2B83-5178-168397744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1" name="Freeform 352">
              <a:extLst>
                <a:ext uri="{FF2B5EF4-FFF2-40B4-BE49-F238E27FC236}">
                  <a16:creationId xmlns:a16="http://schemas.microsoft.com/office/drawing/2014/main" id="{8D1EBACA-8AD5-FB46-8349-3CEC4A008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2" name="Freeform 353">
              <a:extLst>
                <a:ext uri="{FF2B5EF4-FFF2-40B4-BE49-F238E27FC236}">
                  <a16:creationId xmlns:a16="http://schemas.microsoft.com/office/drawing/2014/main" id="{660ED684-C457-74B5-734A-58E313387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3" name="Freeform 354">
              <a:extLst>
                <a:ext uri="{FF2B5EF4-FFF2-40B4-BE49-F238E27FC236}">
                  <a16:creationId xmlns:a16="http://schemas.microsoft.com/office/drawing/2014/main" id="{10CBC897-918E-4EC6-40B6-FE9CF6E5B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4" name="Freeform 355">
              <a:extLst>
                <a:ext uri="{FF2B5EF4-FFF2-40B4-BE49-F238E27FC236}">
                  <a16:creationId xmlns:a16="http://schemas.microsoft.com/office/drawing/2014/main" id="{07DC9A05-29C9-3401-DA9D-A858B70B7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5" name="Freeform 356">
              <a:extLst>
                <a:ext uri="{FF2B5EF4-FFF2-40B4-BE49-F238E27FC236}">
                  <a16:creationId xmlns:a16="http://schemas.microsoft.com/office/drawing/2014/main" id="{0BA64527-FD00-DED0-731C-48CCA5675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6" name="Freeform 357">
              <a:extLst>
                <a:ext uri="{FF2B5EF4-FFF2-40B4-BE49-F238E27FC236}">
                  <a16:creationId xmlns:a16="http://schemas.microsoft.com/office/drawing/2014/main" id="{9BBF7F00-3478-AEF9-2241-22AE22D41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7" name="Freeform 358">
              <a:extLst>
                <a:ext uri="{FF2B5EF4-FFF2-40B4-BE49-F238E27FC236}">
                  <a16:creationId xmlns:a16="http://schemas.microsoft.com/office/drawing/2014/main" id="{07BC03C9-7602-C8DB-04A2-FCD05076F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8" name="Freeform 359">
              <a:extLst>
                <a:ext uri="{FF2B5EF4-FFF2-40B4-BE49-F238E27FC236}">
                  <a16:creationId xmlns:a16="http://schemas.microsoft.com/office/drawing/2014/main" id="{1D130769-F446-D0CB-3733-4D417302C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9" name="Freeform 360">
              <a:extLst>
                <a:ext uri="{FF2B5EF4-FFF2-40B4-BE49-F238E27FC236}">
                  <a16:creationId xmlns:a16="http://schemas.microsoft.com/office/drawing/2014/main" id="{544CB3FF-C0E6-E1D5-3085-EE7DE9BB4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0" name="Freeform 361">
              <a:extLst>
                <a:ext uri="{FF2B5EF4-FFF2-40B4-BE49-F238E27FC236}">
                  <a16:creationId xmlns:a16="http://schemas.microsoft.com/office/drawing/2014/main" id="{429C8BB3-1089-1F73-89DC-A6D689E50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1" name="Freeform 362">
              <a:extLst>
                <a:ext uri="{FF2B5EF4-FFF2-40B4-BE49-F238E27FC236}">
                  <a16:creationId xmlns:a16="http://schemas.microsoft.com/office/drawing/2014/main" id="{B68357CA-CDF6-7554-75BC-95152E3ED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2" name="Freeform 363">
              <a:extLst>
                <a:ext uri="{FF2B5EF4-FFF2-40B4-BE49-F238E27FC236}">
                  <a16:creationId xmlns:a16="http://schemas.microsoft.com/office/drawing/2014/main" id="{5891505E-A876-4ACA-69A4-842FD5F99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3" name="Freeform 364">
              <a:extLst>
                <a:ext uri="{FF2B5EF4-FFF2-40B4-BE49-F238E27FC236}">
                  <a16:creationId xmlns:a16="http://schemas.microsoft.com/office/drawing/2014/main" id="{8761AD69-A75E-54D7-AC2B-BBBECB2F7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4" name="Freeform 365">
              <a:extLst>
                <a:ext uri="{FF2B5EF4-FFF2-40B4-BE49-F238E27FC236}">
                  <a16:creationId xmlns:a16="http://schemas.microsoft.com/office/drawing/2014/main" id="{0729B9A6-3C23-3EE4-2C7F-B6F770816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5" name="Freeform 366">
              <a:extLst>
                <a:ext uri="{FF2B5EF4-FFF2-40B4-BE49-F238E27FC236}">
                  <a16:creationId xmlns:a16="http://schemas.microsoft.com/office/drawing/2014/main" id="{B90DEEE8-78DF-803F-3FBF-41683186E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6" name="Freeform 367">
              <a:extLst>
                <a:ext uri="{FF2B5EF4-FFF2-40B4-BE49-F238E27FC236}">
                  <a16:creationId xmlns:a16="http://schemas.microsoft.com/office/drawing/2014/main" id="{7A04A14D-9998-5C63-A358-BB37CD2D9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7" name="Freeform 368">
              <a:extLst>
                <a:ext uri="{FF2B5EF4-FFF2-40B4-BE49-F238E27FC236}">
                  <a16:creationId xmlns:a16="http://schemas.microsoft.com/office/drawing/2014/main" id="{D25194A1-1143-354E-9D39-F901AF779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3" name="Freeform 369">
              <a:extLst>
                <a:ext uri="{FF2B5EF4-FFF2-40B4-BE49-F238E27FC236}">
                  <a16:creationId xmlns:a16="http://schemas.microsoft.com/office/drawing/2014/main" id="{D2EDC55E-0A66-600A-6CDD-C3B77B5A0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4" name="Freeform 370">
              <a:extLst>
                <a:ext uri="{FF2B5EF4-FFF2-40B4-BE49-F238E27FC236}">
                  <a16:creationId xmlns:a16="http://schemas.microsoft.com/office/drawing/2014/main" id="{F9D19856-647D-EB3F-2EE6-351D8C15A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5" name="Freeform 371">
              <a:extLst>
                <a:ext uri="{FF2B5EF4-FFF2-40B4-BE49-F238E27FC236}">
                  <a16:creationId xmlns:a16="http://schemas.microsoft.com/office/drawing/2014/main" id="{D1AFFA7D-8BA9-77E6-5937-1FF6153FD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6" name="Freeform 372">
              <a:extLst>
                <a:ext uri="{FF2B5EF4-FFF2-40B4-BE49-F238E27FC236}">
                  <a16:creationId xmlns:a16="http://schemas.microsoft.com/office/drawing/2014/main" id="{8C957180-5121-519E-F69C-86B77F8FA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7" name="Freeform 373">
              <a:extLst>
                <a:ext uri="{FF2B5EF4-FFF2-40B4-BE49-F238E27FC236}">
                  <a16:creationId xmlns:a16="http://schemas.microsoft.com/office/drawing/2014/main" id="{60254352-9CD6-A5DD-4F16-6645E2750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8" name="Freeform 374">
              <a:extLst>
                <a:ext uri="{FF2B5EF4-FFF2-40B4-BE49-F238E27FC236}">
                  <a16:creationId xmlns:a16="http://schemas.microsoft.com/office/drawing/2014/main" id="{42C098DE-13B4-E2ED-83E5-DC8A9A717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9" name="Freeform 375">
              <a:extLst>
                <a:ext uri="{FF2B5EF4-FFF2-40B4-BE49-F238E27FC236}">
                  <a16:creationId xmlns:a16="http://schemas.microsoft.com/office/drawing/2014/main" id="{89C9A7A7-6B50-9932-F7A7-660FB44FA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0" name="Freeform 376">
              <a:extLst>
                <a:ext uri="{FF2B5EF4-FFF2-40B4-BE49-F238E27FC236}">
                  <a16:creationId xmlns:a16="http://schemas.microsoft.com/office/drawing/2014/main" id="{3368DBF2-5705-A4BE-E22E-A4BBFCC08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1" name="Freeform 377">
              <a:extLst>
                <a:ext uri="{FF2B5EF4-FFF2-40B4-BE49-F238E27FC236}">
                  <a16:creationId xmlns:a16="http://schemas.microsoft.com/office/drawing/2014/main" id="{CB64538D-5F0A-2D85-4A5E-8301965F6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2" name="Freeform 378">
              <a:extLst>
                <a:ext uri="{FF2B5EF4-FFF2-40B4-BE49-F238E27FC236}">
                  <a16:creationId xmlns:a16="http://schemas.microsoft.com/office/drawing/2014/main" id="{8946865D-426A-30F1-FA21-7F6D55175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3" name="Freeform 379">
              <a:extLst>
                <a:ext uri="{FF2B5EF4-FFF2-40B4-BE49-F238E27FC236}">
                  <a16:creationId xmlns:a16="http://schemas.microsoft.com/office/drawing/2014/main" id="{7564FA53-2B7C-E88B-7874-A146EBADA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4" name="Freeform 380">
              <a:extLst>
                <a:ext uri="{FF2B5EF4-FFF2-40B4-BE49-F238E27FC236}">
                  <a16:creationId xmlns:a16="http://schemas.microsoft.com/office/drawing/2014/main" id="{41B155E5-0D06-304A-E974-F64261E3C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5" name="Freeform 381">
              <a:extLst>
                <a:ext uri="{FF2B5EF4-FFF2-40B4-BE49-F238E27FC236}">
                  <a16:creationId xmlns:a16="http://schemas.microsoft.com/office/drawing/2014/main" id="{27FC6F4B-7E1B-D3FA-AB56-4D36DED67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6" name="Freeform 382">
              <a:extLst>
                <a:ext uri="{FF2B5EF4-FFF2-40B4-BE49-F238E27FC236}">
                  <a16:creationId xmlns:a16="http://schemas.microsoft.com/office/drawing/2014/main" id="{8961FF99-B07B-D2CA-5443-901474DB6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1347129B-8861-2F6E-DB39-458FF8AFEB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58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3" name="Picture Placeholder 3">
            <a:extLst>
              <a:ext uri="{FF2B5EF4-FFF2-40B4-BE49-F238E27FC236}">
                <a16:creationId xmlns:a16="http://schemas.microsoft.com/office/drawing/2014/main" id="{2A6F3279-487C-0847-9E00-A6531DE44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auto">
          <a:xfrm>
            <a:off x="838201" y="2011947"/>
            <a:ext cx="5181600" cy="392117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grpSp>
        <p:nvGrpSpPr>
          <p:cNvPr id="5" name="Group 557">
            <a:extLst>
              <a:ext uri="{FF2B5EF4-FFF2-40B4-BE49-F238E27FC236}">
                <a16:creationId xmlns:a16="http://schemas.microsoft.com/office/drawing/2014/main" id="{6F890887-F837-AEBE-A4AE-4A5C8F79BBA9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7" name="Freeform 264">
              <a:extLst>
                <a:ext uri="{FF2B5EF4-FFF2-40B4-BE49-F238E27FC236}">
                  <a16:creationId xmlns:a16="http://schemas.microsoft.com/office/drawing/2014/main" id="{34C198E0-327C-304A-3731-D9A77F844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8" name="Freeform 265">
              <a:extLst>
                <a:ext uri="{FF2B5EF4-FFF2-40B4-BE49-F238E27FC236}">
                  <a16:creationId xmlns:a16="http://schemas.microsoft.com/office/drawing/2014/main" id="{2DAD2F1E-30A8-C681-5A2D-2ACB4FAF1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9" name="Freeform 266">
              <a:extLst>
                <a:ext uri="{FF2B5EF4-FFF2-40B4-BE49-F238E27FC236}">
                  <a16:creationId xmlns:a16="http://schemas.microsoft.com/office/drawing/2014/main" id="{A983211E-F1B6-FED9-8266-BC23F5C55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" name="Freeform 267">
              <a:extLst>
                <a:ext uri="{FF2B5EF4-FFF2-40B4-BE49-F238E27FC236}">
                  <a16:creationId xmlns:a16="http://schemas.microsoft.com/office/drawing/2014/main" id="{20088FFE-5772-2354-CAA8-FB72056F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" name="Freeform 268">
              <a:extLst>
                <a:ext uri="{FF2B5EF4-FFF2-40B4-BE49-F238E27FC236}">
                  <a16:creationId xmlns:a16="http://schemas.microsoft.com/office/drawing/2014/main" id="{5706AE4C-B1A0-79BB-B722-F103A82C1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" name="Freeform 269">
              <a:extLst>
                <a:ext uri="{FF2B5EF4-FFF2-40B4-BE49-F238E27FC236}">
                  <a16:creationId xmlns:a16="http://schemas.microsoft.com/office/drawing/2014/main" id="{6E472130-3D87-CE00-F4E8-41219154D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" name="Freeform 270">
              <a:extLst>
                <a:ext uri="{FF2B5EF4-FFF2-40B4-BE49-F238E27FC236}">
                  <a16:creationId xmlns:a16="http://schemas.microsoft.com/office/drawing/2014/main" id="{6C7598C0-EF6B-C161-3BEF-AE1D71A4C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" name="Freeform 271">
              <a:extLst>
                <a:ext uri="{FF2B5EF4-FFF2-40B4-BE49-F238E27FC236}">
                  <a16:creationId xmlns:a16="http://schemas.microsoft.com/office/drawing/2014/main" id="{C96D092B-F2D4-70D1-3756-47497D42A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" name="Freeform 272">
              <a:extLst>
                <a:ext uri="{FF2B5EF4-FFF2-40B4-BE49-F238E27FC236}">
                  <a16:creationId xmlns:a16="http://schemas.microsoft.com/office/drawing/2014/main" id="{EF8341D3-E7B7-F50F-CA95-91886AB5F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73">
              <a:extLst>
                <a:ext uri="{FF2B5EF4-FFF2-40B4-BE49-F238E27FC236}">
                  <a16:creationId xmlns:a16="http://schemas.microsoft.com/office/drawing/2014/main" id="{73D9D04B-1800-F34E-897B-991D76D1E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74">
              <a:extLst>
                <a:ext uri="{FF2B5EF4-FFF2-40B4-BE49-F238E27FC236}">
                  <a16:creationId xmlns:a16="http://schemas.microsoft.com/office/drawing/2014/main" id="{5E37FADC-6DE7-7D30-DA91-4EF48DD73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5">
              <a:extLst>
                <a:ext uri="{FF2B5EF4-FFF2-40B4-BE49-F238E27FC236}">
                  <a16:creationId xmlns:a16="http://schemas.microsoft.com/office/drawing/2014/main" id="{C542892F-4AFE-5463-657C-41A05A869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6">
              <a:extLst>
                <a:ext uri="{FF2B5EF4-FFF2-40B4-BE49-F238E27FC236}">
                  <a16:creationId xmlns:a16="http://schemas.microsoft.com/office/drawing/2014/main" id="{9844D5DA-60A9-83F1-3990-2336838DD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7">
              <a:extLst>
                <a:ext uri="{FF2B5EF4-FFF2-40B4-BE49-F238E27FC236}">
                  <a16:creationId xmlns:a16="http://schemas.microsoft.com/office/drawing/2014/main" id="{35AFBBDF-2E35-8C0B-9689-D68DA8591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8">
              <a:extLst>
                <a:ext uri="{FF2B5EF4-FFF2-40B4-BE49-F238E27FC236}">
                  <a16:creationId xmlns:a16="http://schemas.microsoft.com/office/drawing/2014/main" id="{58FF9963-7BEF-0A47-9D1F-DFDB5D6DB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9">
              <a:extLst>
                <a:ext uri="{FF2B5EF4-FFF2-40B4-BE49-F238E27FC236}">
                  <a16:creationId xmlns:a16="http://schemas.microsoft.com/office/drawing/2014/main" id="{6D84586D-70E7-51DD-C866-7F7FD3F8A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80">
              <a:extLst>
                <a:ext uri="{FF2B5EF4-FFF2-40B4-BE49-F238E27FC236}">
                  <a16:creationId xmlns:a16="http://schemas.microsoft.com/office/drawing/2014/main" id="{F260C9B2-635E-F1C5-E1D6-504703CFD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81">
              <a:extLst>
                <a:ext uri="{FF2B5EF4-FFF2-40B4-BE49-F238E27FC236}">
                  <a16:creationId xmlns:a16="http://schemas.microsoft.com/office/drawing/2014/main" id="{C11E33C6-DE6F-127F-E08E-DB149BB1C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82">
              <a:extLst>
                <a:ext uri="{FF2B5EF4-FFF2-40B4-BE49-F238E27FC236}">
                  <a16:creationId xmlns:a16="http://schemas.microsoft.com/office/drawing/2014/main" id="{F94065A5-B156-F015-DA8F-EC2BCA8C8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83">
              <a:extLst>
                <a:ext uri="{FF2B5EF4-FFF2-40B4-BE49-F238E27FC236}">
                  <a16:creationId xmlns:a16="http://schemas.microsoft.com/office/drawing/2014/main" id="{D11F47B1-D9EE-0B26-25B2-93BE5A43D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84">
              <a:extLst>
                <a:ext uri="{FF2B5EF4-FFF2-40B4-BE49-F238E27FC236}">
                  <a16:creationId xmlns:a16="http://schemas.microsoft.com/office/drawing/2014/main" id="{739EE58F-D519-EE2F-61BC-83C32ED4B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5">
              <a:extLst>
                <a:ext uri="{FF2B5EF4-FFF2-40B4-BE49-F238E27FC236}">
                  <a16:creationId xmlns:a16="http://schemas.microsoft.com/office/drawing/2014/main" id="{436ED214-DDE5-3726-66F9-7D301F079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6">
              <a:extLst>
                <a:ext uri="{FF2B5EF4-FFF2-40B4-BE49-F238E27FC236}">
                  <a16:creationId xmlns:a16="http://schemas.microsoft.com/office/drawing/2014/main" id="{C6753FEE-79A0-5482-78C6-82315EB52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7">
              <a:extLst>
                <a:ext uri="{FF2B5EF4-FFF2-40B4-BE49-F238E27FC236}">
                  <a16:creationId xmlns:a16="http://schemas.microsoft.com/office/drawing/2014/main" id="{5373F7A1-00F3-BE5F-C63C-97BD6171D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8">
              <a:extLst>
                <a:ext uri="{FF2B5EF4-FFF2-40B4-BE49-F238E27FC236}">
                  <a16:creationId xmlns:a16="http://schemas.microsoft.com/office/drawing/2014/main" id="{2D92D19C-401B-B406-B7C8-971FC9C8B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9">
              <a:extLst>
                <a:ext uri="{FF2B5EF4-FFF2-40B4-BE49-F238E27FC236}">
                  <a16:creationId xmlns:a16="http://schemas.microsoft.com/office/drawing/2014/main" id="{5BF18000-927A-19A8-8A01-E00FD5CB6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90">
              <a:extLst>
                <a:ext uri="{FF2B5EF4-FFF2-40B4-BE49-F238E27FC236}">
                  <a16:creationId xmlns:a16="http://schemas.microsoft.com/office/drawing/2014/main" id="{D5DDA871-936D-97A6-51A8-CEFCAA752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91">
              <a:extLst>
                <a:ext uri="{FF2B5EF4-FFF2-40B4-BE49-F238E27FC236}">
                  <a16:creationId xmlns:a16="http://schemas.microsoft.com/office/drawing/2014/main" id="{8D526BCA-6C9F-2447-F086-58F998EDE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92">
              <a:extLst>
                <a:ext uri="{FF2B5EF4-FFF2-40B4-BE49-F238E27FC236}">
                  <a16:creationId xmlns:a16="http://schemas.microsoft.com/office/drawing/2014/main" id="{3AC27A8C-B508-D136-FCCA-1760428F7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93">
              <a:extLst>
                <a:ext uri="{FF2B5EF4-FFF2-40B4-BE49-F238E27FC236}">
                  <a16:creationId xmlns:a16="http://schemas.microsoft.com/office/drawing/2014/main" id="{74094F0B-2A6B-3B6F-1E4A-193C6F65E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94">
              <a:extLst>
                <a:ext uri="{FF2B5EF4-FFF2-40B4-BE49-F238E27FC236}">
                  <a16:creationId xmlns:a16="http://schemas.microsoft.com/office/drawing/2014/main" id="{00A804FC-036E-26F6-62EE-010B57B66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5">
              <a:extLst>
                <a:ext uri="{FF2B5EF4-FFF2-40B4-BE49-F238E27FC236}">
                  <a16:creationId xmlns:a16="http://schemas.microsoft.com/office/drawing/2014/main" id="{65935603-848B-2AFA-F013-BCABDF192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6">
              <a:extLst>
                <a:ext uri="{FF2B5EF4-FFF2-40B4-BE49-F238E27FC236}">
                  <a16:creationId xmlns:a16="http://schemas.microsoft.com/office/drawing/2014/main" id="{E6F8EBB2-D737-596F-7E8E-D7E66E6C4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7">
              <a:extLst>
                <a:ext uri="{FF2B5EF4-FFF2-40B4-BE49-F238E27FC236}">
                  <a16:creationId xmlns:a16="http://schemas.microsoft.com/office/drawing/2014/main" id="{DB8192FA-E95A-AB5E-2745-8B80AC736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8">
              <a:extLst>
                <a:ext uri="{FF2B5EF4-FFF2-40B4-BE49-F238E27FC236}">
                  <a16:creationId xmlns:a16="http://schemas.microsoft.com/office/drawing/2014/main" id="{40E5481A-D85A-65B4-AAF9-968DCF5AF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9">
              <a:extLst>
                <a:ext uri="{FF2B5EF4-FFF2-40B4-BE49-F238E27FC236}">
                  <a16:creationId xmlns:a16="http://schemas.microsoft.com/office/drawing/2014/main" id="{BBC4D3DA-D0A2-F9AC-CFD3-E4B3D2BB7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300">
              <a:extLst>
                <a:ext uri="{FF2B5EF4-FFF2-40B4-BE49-F238E27FC236}">
                  <a16:creationId xmlns:a16="http://schemas.microsoft.com/office/drawing/2014/main" id="{47BC5BED-CB12-5941-C1EC-7DC663645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301">
              <a:extLst>
                <a:ext uri="{FF2B5EF4-FFF2-40B4-BE49-F238E27FC236}">
                  <a16:creationId xmlns:a16="http://schemas.microsoft.com/office/drawing/2014/main" id="{C326F8A5-860D-1520-7657-96BC7EB3F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302">
              <a:extLst>
                <a:ext uri="{FF2B5EF4-FFF2-40B4-BE49-F238E27FC236}">
                  <a16:creationId xmlns:a16="http://schemas.microsoft.com/office/drawing/2014/main" id="{4DECC651-07E2-324E-9E92-89BA4DA2A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303">
              <a:extLst>
                <a:ext uri="{FF2B5EF4-FFF2-40B4-BE49-F238E27FC236}">
                  <a16:creationId xmlns:a16="http://schemas.microsoft.com/office/drawing/2014/main" id="{D0F4F1CF-2526-3166-1478-C4C169E41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304">
              <a:extLst>
                <a:ext uri="{FF2B5EF4-FFF2-40B4-BE49-F238E27FC236}">
                  <a16:creationId xmlns:a16="http://schemas.microsoft.com/office/drawing/2014/main" id="{93C9BD76-BB2E-6E52-5636-D8BB0EB65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5">
              <a:extLst>
                <a:ext uri="{FF2B5EF4-FFF2-40B4-BE49-F238E27FC236}">
                  <a16:creationId xmlns:a16="http://schemas.microsoft.com/office/drawing/2014/main" id="{F5B4867C-AB42-7CE2-138D-3BB0E9FC6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6">
              <a:extLst>
                <a:ext uri="{FF2B5EF4-FFF2-40B4-BE49-F238E27FC236}">
                  <a16:creationId xmlns:a16="http://schemas.microsoft.com/office/drawing/2014/main" id="{516F734D-29CD-D580-FE9B-14A3EFB66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7">
              <a:extLst>
                <a:ext uri="{FF2B5EF4-FFF2-40B4-BE49-F238E27FC236}">
                  <a16:creationId xmlns:a16="http://schemas.microsoft.com/office/drawing/2014/main" id="{62D4A94B-B236-3B49-90E1-F4969D3D9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8">
              <a:extLst>
                <a:ext uri="{FF2B5EF4-FFF2-40B4-BE49-F238E27FC236}">
                  <a16:creationId xmlns:a16="http://schemas.microsoft.com/office/drawing/2014/main" id="{A4658720-D42B-0B47-A024-DFB909004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9">
              <a:extLst>
                <a:ext uri="{FF2B5EF4-FFF2-40B4-BE49-F238E27FC236}">
                  <a16:creationId xmlns:a16="http://schemas.microsoft.com/office/drawing/2014/main" id="{589CDECC-8737-8BD2-7451-BE7B6ACAC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10">
              <a:extLst>
                <a:ext uri="{FF2B5EF4-FFF2-40B4-BE49-F238E27FC236}">
                  <a16:creationId xmlns:a16="http://schemas.microsoft.com/office/drawing/2014/main" id="{461DC572-E68F-AC46-1983-B665166A7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11">
              <a:extLst>
                <a:ext uri="{FF2B5EF4-FFF2-40B4-BE49-F238E27FC236}">
                  <a16:creationId xmlns:a16="http://schemas.microsoft.com/office/drawing/2014/main" id="{7DB4456F-EF87-D756-8627-4C39A9F54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12">
              <a:extLst>
                <a:ext uri="{FF2B5EF4-FFF2-40B4-BE49-F238E27FC236}">
                  <a16:creationId xmlns:a16="http://schemas.microsoft.com/office/drawing/2014/main" id="{79BF0FA7-3DEF-FA4F-9C61-2CB8FC7F2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13">
              <a:extLst>
                <a:ext uri="{FF2B5EF4-FFF2-40B4-BE49-F238E27FC236}">
                  <a16:creationId xmlns:a16="http://schemas.microsoft.com/office/drawing/2014/main" id="{1827AD99-DC06-DB59-F4FC-424D1A2E3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14">
              <a:extLst>
                <a:ext uri="{FF2B5EF4-FFF2-40B4-BE49-F238E27FC236}">
                  <a16:creationId xmlns:a16="http://schemas.microsoft.com/office/drawing/2014/main" id="{3692564A-4341-8D43-E975-39FAD9354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5">
              <a:extLst>
                <a:ext uri="{FF2B5EF4-FFF2-40B4-BE49-F238E27FC236}">
                  <a16:creationId xmlns:a16="http://schemas.microsoft.com/office/drawing/2014/main" id="{F53606E3-C8FA-D6A3-AE32-8C1E2AA0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6">
              <a:extLst>
                <a:ext uri="{FF2B5EF4-FFF2-40B4-BE49-F238E27FC236}">
                  <a16:creationId xmlns:a16="http://schemas.microsoft.com/office/drawing/2014/main" id="{6A142095-5E57-BD10-3331-856D1F0AE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7">
              <a:extLst>
                <a:ext uri="{FF2B5EF4-FFF2-40B4-BE49-F238E27FC236}">
                  <a16:creationId xmlns:a16="http://schemas.microsoft.com/office/drawing/2014/main" id="{024DE0A9-1D66-3395-3F7E-4DA287701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8">
              <a:extLst>
                <a:ext uri="{FF2B5EF4-FFF2-40B4-BE49-F238E27FC236}">
                  <a16:creationId xmlns:a16="http://schemas.microsoft.com/office/drawing/2014/main" id="{B0AFD7CB-243A-7F81-6A6E-C060A2D1E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9">
              <a:extLst>
                <a:ext uri="{FF2B5EF4-FFF2-40B4-BE49-F238E27FC236}">
                  <a16:creationId xmlns:a16="http://schemas.microsoft.com/office/drawing/2014/main" id="{54C636B9-603A-71CA-FED5-45FCCC274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20">
              <a:extLst>
                <a:ext uri="{FF2B5EF4-FFF2-40B4-BE49-F238E27FC236}">
                  <a16:creationId xmlns:a16="http://schemas.microsoft.com/office/drawing/2014/main" id="{A3EF1B68-31D1-4FB8-5831-44E22F859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8" name="Freeform 321">
              <a:extLst>
                <a:ext uri="{FF2B5EF4-FFF2-40B4-BE49-F238E27FC236}">
                  <a16:creationId xmlns:a16="http://schemas.microsoft.com/office/drawing/2014/main" id="{47DEA23C-5F2C-930B-8696-B8136FB5C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9" name="Freeform 322">
              <a:extLst>
                <a:ext uri="{FF2B5EF4-FFF2-40B4-BE49-F238E27FC236}">
                  <a16:creationId xmlns:a16="http://schemas.microsoft.com/office/drawing/2014/main" id="{4CF3BE0B-C002-94A2-D6F7-9AEEE2153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0" name="Freeform 323">
              <a:extLst>
                <a:ext uri="{FF2B5EF4-FFF2-40B4-BE49-F238E27FC236}">
                  <a16:creationId xmlns:a16="http://schemas.microsoft.com/office/drawing/2014/main" id="{703AAB87-D965-44EE-8A6A-5C01646DC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1" name="Freeform 324">
              <a:extLst>
                <a:ext uri="{FF2B5EF4-FFF2-40B4-BE49-F238E27FC236}">
                  <a16:creationId xmlns:a16="http://schemas.microsoft.com/office/drawing/2014/main" id="{1D213EC2-88BE-7388-BB63-D0F787BA3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2" name="Freeform 325">
              <a:extLst>
                <a:ext uri="{FF2B5EF4-FFF2-40B4-BE49-F238E27FC236}">
                  <a16:creationId xmlns:a16="http://schemas.microsoft.com/office/drawing/2014/main" id="{A140B11E-907B-BD52-D6C2-B147BA05C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3" name="Freeform 326">
              <a:extLst>
                <a:ext uri="{FF2B5EF4-FFF2-40B4-BE49-F238E27FC236}">
                  <a16:creationId xmlns:a16="http://schemas.microsoft.com/office/drawing/2014/main" id="{2D926265-2B84-74DB-9014-7461227E6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4" name="Freeform 327">
              <a:extLst>
                <a:ext uri="{FF2B5EF4-FFF2-40B4-BE49-F238E27FC236}">
                  <a16:creationId xmlns:a16="http://schemas.microsoft.com/office/drawing/2014/main" id="{25738AD1-50EE-27B1-024A-3BBB8FAA5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5" name="Freeform 328">
              <a:extLst>
                <a:ext uri="{FF2B5EF4-FFF2-40B4-BE49-F238E27FC236}">
                  <a16:creationId xmlns:a16="http://schemas.microsoft.com/office/drawing/2014/main" id="{0FE5C685-A316-397D-D08B-2D27E6AD3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29">
              <a:extLst>
                <a:ext uri="{FF2B5EF4-FFF2-40B4-BE49-F238E27FC236}">
                  <a16:creationId xmlns:a16="http://schemas.microsoft.com/office/drawing/2014/main" id="{64D4FCD4-9B76-6EE1-252B-BBFE78B9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30">
              <a:extLst>
                <a:ext uri="{FF2B5EF4-FFF2-40B4-BE49-F238E27FC236}">
                  <a16:creationId xmlns:a16="http://schemas.microsoft.com/office/drawing/2014/main" id="{0178E349-E8DB-4AA9-D8BD-4DBE55264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31">
              <a:extLst>
                <a:ext uri="{FF2B5EF4-FFF2-40B4-BE49-F238E27FC236}">
                  <a16:creationId xmlns:a16="http://schemas.microsoft.com/office/drawing/2014/main" id="{4F3BD63A-10DB-CE82-8AFB-AD822AE39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32">
              <a:extLst>
                <a:ext uri="{FF2B5EF4-FFF2-40B4-BE49-F238E27FC236}">
                  <a16:creationId xmlns:a16="http://schemas.microsoft.com/office/drawing/2014/main" id="{AF54A381-CCD1-0672-F2F4-74A510EF8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33">
              <a:extLst>
                <a:ext uri="{FF2B5EF4-FFF2-40B4-BE49-F238E27FC236}">
                  <a16:creationId xmlns:a16="http://schemas.microsoft.com/office/drawing/2014/main" id="{7FC80AAA-35E5-BC0A-A905-C94DFDEED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34">
              <a:extLst>
                <a:ext uri="{FF2B5EF4-FFF2-40B4-BE49-F238E27FC236}">
                  <a16:creationId xmlns:a16="http://schemas.microsoft.com/office/drawing/2014/main" id="{6FDFA877-C568-F6C8-A3B0-9D316395A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35">
              <a:extLst>
                <a:ext uri="{FF2B5EF4-FFF2-40B4-BE49-F238E27FC236}">
                  <a16:creationId xmlns:a16="http://schemas.microsoft.com/office/drawing/2014/main" id="{0355A9BF-B65A-0A06-762D-CB38D6D3B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36">
              <a:extLst>
                <a:ext uri="{FF2B5EF4-FFF2-40B4-BE49-F238E27FC236}">
                  <a16:creationId xmlns:a16="http://schemas.microsoft.com/office/drawing/2014/main" id="{48726921-5DFD-EC46-A5AA-67EE9558F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337">
              <a:extLst>
                <a:ext uri="{FF2B5EF4-FFF2-40B4-BE49-F238E27FC236}">
                  <a16:creationId xmlns:a16="http://schemas.microsoft.com/office/drawing/2014/main" id="{CEB64582-D9E1-F623-6FC5-D5D3C5EEB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338">
              <a:extLst>
                <a:ext uri="{FF2B5EF4-FFF2-40B4-BE49-F238E27FC236}">
                  <a16:creationId xmlns:a16="http://schemas.microsoft.com/office/drawing/2014/main" id="{3CB5FA2F-AE45-A8B3-ADA2-E9CDE339E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339">
              <a:extLst>
                <a:ext uri="{FF2B5EF4-FFF2-40B4-BE49-F238E27FC236}">
                  <a16:creationId xmlns:a16="http://schemas.microsoft.com/office/drawing/2014/main" id="{3D8A53BB-14D6-C588-260D-332834D64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40">
              <a:extLst>
                <a:ext uri="{FF2B5EF4-FFF2-40B4-BE49-F238E27FC236}">
                  <a16:creationId xmlns:a16="http://schemas.microsoft.com/office/drawing/2014/main" id="{9D0E924A-9FCB-3D80-4580-2C1379187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41">
              <a:extLst>
                <a:ext uri="{FF2B5EF4-FFF2-40B4-BE49-F238E27FC236}">
                  <a16:creationId xmlns:a16="http://schemas.microsoft.com/office/drawing/2014/main" id="{877682BB-2AF4-9D04-4720-ACB5E35B6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42">
              <a:extLst>
                <a:ext uri="{FF2B5EF4-FFF2-40B4-BE49-F238E27FC236}">
                  <a16:creationId xmlns:a16="http://schemas.microsoft.com/office/drawing/2014/main" id="{3C08E1D5-E560-9A48-5EB2-400B01E2C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43">
              <a:extLst>
                <a:ext uri="{FF2B5EF4-FFF2-40B4-BE49-F238E27FC236}">
                  <a16:creationId xmlns:a16="http://schemas.microsoft.com/office/drawing/2014/main" id="{BC31DB30-9AF4-5FAE-B500-F0A7B7F9B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44">
              <a:extLst>
                <a:ext uri="{FF2B5EF4-FFF2-40B4-BE49-F238E27FC236}">
                  <a16:creationId xmlns:a16="http://schemas.microsoft.com/office/drawing/2014/main" id="{A4F5E1D7-2FBF-AD75-7ED0-E92006002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45">
              <a:extLst>
                <a:ext uri="{FF2B5EF4-FFF2-40B4-BE49-F238E27FC236}">
                  <a16:creationId xmlns:a16="http://schemas.microsoft.com/office/drawing/2014/main" id="{BAC59335-E8FB-FE2E-DF7A-8345A5271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46">
              <a:extLst>
                <a:ext uri="{FF2B5EF4-FFF2-40B4-BE49-F238E27FC236}">
                  <a16:creationId xmlns:a16="http://schemas.microsoft.com/office/drawing/2014/main" id="{05D551AE-B6B4-D878-BE01-CC30B8093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47">
              <a:extLst>
                <a:ext uri="{FF2B5EF4-FFF2-40B4-BE49-F238E27FC236}">
                  <a16:creationId xmlns:a16="http://schemas.microsoft.com/office/drawing/2014/main" id="{889F8F53-57F6-D549-5822-DB39BEC48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48">
              <a:extLst>
                <a:ext uri="{FF2B5EF4-FFF2-40B4-BE49-F238E27FC236}">
                  <a16:creationId xmlns:a16="http://schemas.microsoft.com/office/drawing/2014/main" id="{72848571-C119-0C60-0C14-1F939497A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8" name="Freeform 349">
              <a:extLst>
                <a:ext uri="{FF2B5EF4-FFF2-40B4-BE49-F238E27FC236}">
                  <a16:creationId xmlns:a16="http://schemas.microsoft.com/office/drawing/2014/main" id="{89F510F8-02BE-D82E-CF1F-F709FB083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9" name="Freeform 350">
              <a:extLst>
                <a:ext uri="{FF2B5EF4-FFF2-40B4-BE49-F238E27FC236}">
                  <a16:creationId xmlns:a16="http://schemas.microsoft.com/office/drawing/2014/main" id="{1109AA0D-089B-3789-CB54-D48D62CA1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0" name="Freeform 351">
              <a:extLst>
                <a:ext uri="{FF2B5EF4-FFF2-40B4-BE49-F238E27FC236}">
                  <a16:creationId xmlns:a16="http://schemas.microsoft.com/office/drawing/2014/main" id="{83D79298-26F4-7B46-8276-704BCC57E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1" name="Freeform 352">
              <a:extLst>
                <a:ext uri="{FF2B5EF4-FFF2-40B4-BE49-F238E27FC236}">
                  <a16:creationId xmlns:a16="http://schemas.microsoft.com/office/drawing/2014/main" id="{F59BC4D2-CE5A-30E3-8DA4-F9B345F2D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2" name="Freeform 353">
              <a:extLst>
                <a:ext uri="{FF2B5EF4-FFF2-40B4-BE49-F238E27FC236}">
                  <a16:creationId xmlns:a16="http://schemas.microsoft.com/office/drawing/2014/main" id="{5ADB6E8B-9576-31D6-A783-752ED481E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3" name="Freeform 354">
              <a:extLst>
                <a:ext uri="{FF2B5EF4-FFF2-40B4-BE49-F238E27FC236}">
                  <a16:creationId xmlns:a16="http://schemas.microsoft.com/office/drawing/2014/main" id="{33113EDF-79C4-3EBA-899E-1B159511C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4" name="Freeform 355">
              <a:extLst>
                <a:ext uri="{FF2B5EF4-FFF2-40B4-BE49-F238E27FC236}">
                  <a16:creationId xmlns:a16="http://schemas.microsoft.com/office/drawing/2014/main" id="{B6F1EA70-F5BC-2B53-D38C-43E842A62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5" name="Freeform 356">
              <a:extLst>
                <a:ext uri="{FF2B5EF4-FFF2-40B4-BE49-F238E27FC236}">
                  <a16:creationId xmlns:a16="http://schemas.microsoft.com/office/drawing/2014/main" id="{08007D60-7900-9029-3166-BD7D25189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6" name="Freeform 357">
              <a:extLst>
                <a:ext uri="{FF2B5EF4-FFF2-40B4-BE49-F238E27FC236}">
                  <a16:creationId xmlns:a16="http://schemas.microsoft.com/office/drawing/2014/main" id="{E53C834C-14B6-5998-7417-11EDE080B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7" name="Freeform 358">
              <a:extLst>
                <a:ext uri="{FF2B5EF4-FFF2-40B4-BE49-F238E27FC236}">
                  <a16:creationId xmlns:a16="http://schemas.microsoft.com/office/drawing/2014/main" id="{A197C7BF-259C-5529-55D3-13C46F874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8" name="Freeform 359">
              <a:extLst>
                <a:ext uri="{FF2B5EF4-FFF2-40B4-BE49-F238E27FC236}">
                  <a16:creationId xmlns:a16="http://schemas.microsoft.com/office/drawing/2014/main" id="{3F1D8206-6250-D7E7-816B-F513CC4C2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9" name="Freeform 360">
              <a:extLst>
                <a:ext uri="{FF2B5EF4-FFF2-40B4-BE49-F238E27FC236}">
                  <a16:creationId xmlns:a16="http://schemas.microsoft.com/office/drawing/2014/main" id="{5BB829C3-913C-FB4E-C3A3-85B96D7DC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0" name="Freeform 361">
              <a:extLst>
                <a:ext uri="{FF2B5EF4-FFF2-40B4-BE49-F238E27FC236}">
                  <a16:creationId xmlns:a16="http://schemas.microsoft.com/office/drawing/2014/main" id="{539F1E42-FEB5-0C3C-73EC-9CE2852AC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1" name="Freeform 362">
              <a:extLst>
                <a:ext uri="{FF2B5EF4-FFF2-40B4-BE49-F238E27FC236}">
                  <a16:creationId xmlns:a16="http://schemas.microsoft.com/office/drawing/2014/main" id="{1353F6B9-1E33-6A75-E4D5-10BBE3E84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2" name="Freeform 363">
              <a:extLst>
                <a:ext uri="{FF2B5EF4-FFF2-40B4-BE49-F238E27FC236}">
                  <a16:creationId xmlns:a16="http://schemas.microsoft.com/office/drawing/2014/main" id="{BA80ADC8-7905-6DDC-725D-41F45054A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3" name="Freeform 364">
              <a:extLst>
                <a:ext uri="{FF2B5EF4-FFF2-40B4-BE49-F238E27FC236}">
                  <a16:creationId xmlns:a16="http://schemas.microsoft.com/office/drawing/2014/main" id="{DEB5DC25-ED69-E44A-5F60-90F89D2BC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4" name="Freeform 365">
              <a:extLst>
                <a:ext uri="{FF2B5EF4-FFF2-40B4-BE49-F238E27FC236}">
                  <a16:creationId xmlns:a16="http://schemas.microsoft.com/office/drawing/2014/main" id="{538078EF-1844-080B-3BA4-4B6A366C4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5" name="Freeform 366">
              <a:extLst>
                <a:ext uri="{FF2B5EF4-FFF2-40B4-BE49-F238E27FC236}">
                  <a16:creationId xmlns:a16="http://schemas.microsoft.com/office/drawing/2014/main" id="{118B13DD-192C-5679-F88F-ED5566D22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6" name="Freeform 367">
              <a:extLst>
                <a:ext uri="{FF2B5EF4-FFF2-40B4-BE49-F238E27FC236}">
                  <a16:creationId xmlns:a16="http://schemas.microsoft.com/office/drawing/2014/main" id="{82BD24C8-CF29-D659-08A0-460DB5975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7" name="Freeform 368">
              <a:extLst>
                <a:ext uri="{FF2B5EF4-FFF2-40B4-BE49-F238E27FC236}">
                  <a16:creationId xmlns:a16="http://schemas.microsoft.com/office/drawing/2014/main" id="{30DE8D78-5864-4718-A1C1-C6F76FBBA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2" name="Freeform 369">
              <a:extLst>
                <a:ext uri="{FF2B5EF4-FFF2-40B4-BE49-F238E27FC236}">
                  <a16:creationId xmlns:a16="http://schemas.microsoft.com/office/drawing/2014/main" id="{16202181-F478-2B1F-B35F-5FAB9D48F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4" name="Freeform 370">
              <a:extLst>
                <a:ext uri="{FF2B5EF4-FFF2-40B4-BE49-F238E27FC236}">
                  <a16:creationId xmlns:a16="http://schemas.microsoft.com/office/drawing/2014/main" id="{60351D58-784D-DAA9-6A9E-57CCB13B2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5" name="Freeform 371">
              <a:extLst>
                <a:ext uri="{FF2B5EF4-FFF2-40B4-BE49-F238E27FC236}">
                  <a16:creationId xmlns:a16="http://schemas.microsoft.com/office/drawing/2014/main" id="{8079F07D-E205-A6F4-EB18-29E97408A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6" name="Freeform 372">
              <a:extLst>
                <a:ext uri="{FF2B5EF4-FFF2-40B4-BE49-F238E27FC236}">
                  <a16:creationId xmlns:a16="http://schemas.microsoft.com/office/drawing/2014/main" id="{466B510A-7552-ECB3-CF3A-EC3FD0D00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7" name="Freeform 373">
              <a:extLst>
                <a:ext uri="{FF2B5EF4-FFF2-40B4-BE49-F238E27FC236}">
                  <a16:creationId xmlns:a16="http://schemas.microsoft.com/office/drawing/2014/main" id="{A361E435-3438-4130-7018-665650DE7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8" name="Freeform 374">
              <a:extLst>
                <a:ext uri="{FF2B5EF4-FFF2-40B4-BE49-F238E27FC236}">
                  <a16:creationId xmlns:a16="http://schemas.microsoft.com/office/drawing/2014/main" id="{E2D180AA-48CA-FA4D-055E-5EBA4E7B7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9" name="Freeform 375">
              <a:extLst>
                <a:ext uri="{FF2B5EF4-FFF2-40B4-BE49-F238E27FC236}">
                  <a16:creationId xmlns:a16="http://schemas.microsoft.com/office/drawing/2014/main" id="{0E7F9F03-0CAD-352B-68FD-232496D02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0" name="Freeform 376">
              <a:extLst>
                <a:ext uri="{FF2B5EF4-FFF2-40B4-BE49-F238E27FC236}">
                  <a16:creationId xmlns:a16="http://schemas.microsoft.com/office/drawing/2014/main" id="{905612C3-5110-D296-D8EE-44ABC7998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1" name="Freeform 377">
              <a:extLst>
                <a:ext uri="{FF2B5EF4-FFF2-40B4-BE49-F238E27FC236}">
                  <a16:creationId xmlns:a16="http://schemas.microsoft.com/office/drawing/2014/main" id="{4CD8E453-3CDB-9997-FA6C-7FECC3A7F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2" name="Freeform 378">
              <a:extLst>
                <a:ext uri="{FF2B5EF4-FFF2-40B4-BE49-F238E27FC236}">
                  <a16:creationId xmlns:a16="http://schemas.microsoft.com/office/drawing/2014/main" id="{790EEE97-1F77-7ECF-8950-2A9FC7D3F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3" name="Freeform 379">
              <a:extLst>
                <a:ext uri="{FF2B5EF4-FFF2-40B4-BE49-F238E27FC236}">
                  <a16:creationId xmlns:a16="http://schemas.microsoft.com/office/drawing/2014/main" id="{465EC32A-ED8F-BECD-112C-CC1ABE723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4" name="Freeform 380">
              <a:extLst>
                <a:ext uri="{FF2B5EF4-FFF2-40B4-BE49-F238E27FC236}">
                  <a16:creationId xmlns:a16="http://schemas.microsoft.com/office/drawing/2014/main" id="{63D22ABF-5268-A9A0-DB19-99297DD07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5" name="Freeform 381">
              <a:extLst>
                <a:ext uri="{FF2B5EF4-FFF2-40B4-BE49-F238E27FC236}">
                  <a16:creationId xmlns:a16="http://schemas.microsoft.com/office/drawing/2014/main" id="{4ACE2727-69E0-9008-EB35-D1A3D9B3C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6" name="Freeform 382">
              <a:extLst>
                <a:ext uri="{FF2B5EF4-FFF2-40B4-BE49-F238E27FC236}">
                  <a16:creationId xmlns:a16="http://schemas.microsoft.com/office/drawing/2014/main" id="{B6B835CA-78C2-D30F-96BD-A55E43474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D0C6A47A-7677-EB19-3DE2-0A58E5D394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736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DD82197-8DA0-DE4B-BB80-B13F3281AD78}"/>
              </a:ext>
            </a:extLst>
          </p:cNvPr>
          <p:cNvSpPr/>
          <p:nvPr userDrawn="1"/>
        </p:nvSpPr>
        <p:spPr>
          <a:xfrm rot="18742755">
            <a:off x="-2432304" y="2216786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B60181-CC37-8243-AB04-E6460268290B}"/>
              </a:ext>
            </a:extLst>
          </p:cNvPr>
          <p:cNvSpPr/>
          <p:nvPr userDrawn="1"/>
        </p:nvSpPr>
        <p:spPr>
          <a:xfrm>
            <a:off x="-922" y="-51782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68BD64-D346-F347-8524-4121CEB4A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1EAE-6B21-C045-BB53-DA2B7B1E2B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118E099-8656-D142-961D-6F272F3433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5970A28-7CE9-EC49-B063-31FCC37D5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843D3-6123-8F4E-B2E2-2609FE809EDF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B9C7D84-068C-FD4F-AA30-57EAB56781E7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#Information pour </a:t>
            </a:r>
            <a:r>
              <a:rPr lang="en-US" sz="1400" dirty="0" err="1">
                <a:solidFill>
                  <a:srgbClr val="179ADC"/>
                </a:solidFill>
              </a:rPr>
              <a:t>l'action</a:t>
            </a:r>
            <a:endParaRPr lang="en-US" sz="1400" dirty="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F301E2B-3ED1-6D4C-92C3-F8400AF2AC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B08CDEB-E05C-2D47-B892-8F5806880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B5E4657-19E5-0B46-8582-D80542371EC4}"/>
              </a:ext>
            </a:extLst>
          </p:cNvPr>
          <p:cNvSpPr/>
          <p:nvPr userDrawn="1"/>
        </p:nvSpPr>
        <p:spPr>
          <a:xfrm>
            <a:off x="0" y="-1954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74AD1932-92BA-0D46-92B7-DFE5550F526A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rgbClr val="179ADC"/>
          </a:solidFill>
        </p:grpSpPr>
        <p:sp>
          <p:nvSpPr>
            <p:cNvPr id="1082" name="Freeform 264">
              <a:extLst>
                <a:ext uri="{FF2B5EF4-FFF2-40B4-BE49-F238E27FC236}">
                  <a16:creationId xmlns:a16="http://schemas.microsoft.com/office/drawing/2014/main" id="{8CE01C52-A778-CD4D-8E6F-77BCD6854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83" name="Freeform 265">
              <a:extLst>
                <a:ext uri="{FF2B5EF4-FFF2-40B4-BE49-F238E27FC236}">
                  <a16:creationId xmlns:a16="http://schemas.microsoft.com/office/drawing/2014/main" id="{5025BAD1-5ECC-5841-963C-367930112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84" name="Freeform 266">
              <a:extLst>
                <a:ext uri="{FF2B5EF4-FFF2-40B4-BE49-F238E27FC236}">
                  <a16:creationId xmlns:a16="http://schemas.microsoft.com/office/drawing/2014/main" id="{E10FD7EF-4751-954F-AB38-C69942F51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85" name="Freeform 267">
              <a:extLst>
                <a:ext uri="{FF2B5EF4-FFF2-40B4-BE49-F238E27FC236}">
                  <a16:creationId xmlns:a16="http://schemas.microsoft.com/office/drawing/2014/main" id="{05A48D9F-A6B8-1A4A-BE2A-4F8F0D1D6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86" name="Freeform 268">
              <a:extLst>
                <a:ext uri="{FF2B5EF4-FFF2-40B4-BE49-F238E27FC236}">
                  <a16:creationId xmlns:a16="http://schemas.microsoft.com/office/drawing/2014/main" id="{2CCAD3D5-7855-AF48-A6B6-EB5EB6AB6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87" name="Freeform 269">
              <a:extLst>
                <a:ext uri="{FF2B5EF4-FFF2-40B4-BE49-F238E27FC236}">
                  <a16:creationId xmlns:a16="http://schemas.microsoft.com/office/drawing/2014/main" id="{E5DDC480-5ACB-3244-A46A-C7E34FD30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88" name="Freeform 270">
              <a:extLst>
                <a:ext uri="{FF2B5EF4-FFF2-40B4-BE49-F238E27FC236}">
                  <a16:creationId xmlns:a16="http://schemas.microsoft.com/office/drawing/2014/main" id="{5ECBF1C4-7C60-F64D-AE03-7AF911DC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89" name="Freeform 271">
              <a:extLst>
                <a:ext uri="{FF2B5EF4-FFF2-40B4-BE49-F238E27FC236}">
                  <a16:creationId xmlns:a16="http://schemas.microsoft.com/office/drawing/2014/main" id="{7360F546-09C4-B44D-8429-435A7861B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90" name="Freeform 272">
              <a:extLst>
                <a:ext uri="{FF2B5EF4-FFF2-40B4-BE49-F238E27FC236}">
                  <a16:creationId xmlns:a16="http://schemas.microsoft.com/office/drawing/2014/main" id="{5F40442F-1C7D-3B46-A743-90D09C8C2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91" name="Freeform 273">
              <a:extLst>
                <a:ext uri="{FF2B5EF4-FFF2-40B4-BE49-F238E27FC236}">
                  <a16:creationId xmlns:a16="http://schemas.microsoft.com/office/drawing/2014/main" id="{20BD088C-0ACC-4947-B6E7-799234C86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92" name="Freeform 274">
              <a:extLst>
                <a:ext uri="{FF2B5EF4-FFF2-40B4-BE49-F238E27FC236}">
                  <a16:creationId xmlns:a16="http://schemas.microsoft.com/office/drawing/2014/main" id="{4CFFA235-7396-4644-8A5D-30F17094F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93" name="Freeform 275">
              <a:extLst>
                <a:ext uri="{FF2B5EF4-FFF2-40B4-BE49-F238E27FC236}">
                  <a16:creationId xmlns:a16="http://schemas.microsoft.com/office/drawing/2014/main" id="{A1DB8C79-6A5B-DE41-A9EA-D547CF0D6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94" name="Freeform 276">
              <a:extLst>
                <a:ext uri="{FF2B5EF4-FFF2-40B4-BE49-F238E27FC236}">
                  <a16:creationId xmlns:a16="http://schemas.microsoft.com/office/drawing/2014/main" id="{490AF9FC-AD05-3146-8983-F1177DA71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95" name="Freeform 277">
              <a:extLst>
                <a:ext uri="{FF2B5EF4-FFF2-40B4-BE49-F238E27FC236}">
                  <a16:creationId xmlns:a16="http://schemas.microsoft.com/office/drawing/2014/main" id="{F2EE52E7-64FB-114C-9B65-8A2CD7B60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96" name="Freeform 278">
              <a:extLst>
                <a:ext uri="{FF2B5EF4-FFF2-40B4-BE49-F238E27FC236}">
                  <a16:creationId xmlns:a16="http://schemas.microsoft.com/office/drawing/2014/main" id="{872D4395-2D65-1244-8F1F-EEE23AE75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97" name="Freeform 279">
              <a:extLst>
                <a:ext uri="{FF2B5EF4-FFF2-40B4-BE49-F238E27FC236}">
                  <a16:creationId xmlns:a16="http://schemas.microsoft.com/office/drawing/2014/main" id="{9C11DB78-4115-414A-A35C-5367AAEAB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98" name="Freeform 280">
              <a:extLst>
                <a:ext uri="{FF2B5EF4-FFF2-40B4-BE49-F238E27FC236}">
                  <a16:creationId xmlns:a16="http://schemas.microsoft.com/office/drawing/2014/main" id="{E2888AFB-ACAB-BA4E-9344-3A60FA19E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99" name="Freeform 281">
              <a:extLst>
                <a:ext uri="{FF2B5EF4-FFF2-40B4-BE49-F238E27FC236}">
                  <a16:creationId xmlns:a16="http://schemas.microsoft.com/office/drawing/2014/main" id="{672AA74F-5608-4A4E-8F8E-7C8AE93FC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00" name="Freeform 282">
              <a:extLst>
                <a:ext uri="{FF2B5EF4-FFF2-40B4-BE49-F238E27FC236}">
                  <a16:creationId xmlns:a16="http://schemas.microsoft.com/office/drawing/2014/main" id="{40508694-302B-F048-A665-740C23B54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01" name="Freeform 283">
              <a:extLst>
                <a:ext uri="{FF2B5EF4-FFF2-40B4-BE49-F238E27FC236}">
                  <a16:creationId xmlns:a16="http://schemas.microsoft.com/office/drawing/2014/main" id="{8599CAFF-9F2A-2247-A3C9-A1C9EA7FA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02" name="Freeform 284">
              <a:extLst>
                <a:ext uri="{FF2B5EF4-FFF2-40B4-BE49-F238E27FC236}">
                  <a16:creationId xmlns:a16="http://schemas.microsoft.com/office/drawing/2014/main" id="{6D486818-9FBF-D841-AF88-F4B305232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03" name="Freeform 285">
              <a:extLst>
                <a:ext uri="{FF2B5EF4-FFF2-40B4-BE49-F238E27FC236}">
                  <a16:creationId xmlns:a16="http://schemas.microsoft.com/office/drawing/2014/main" id="{E87AF17E-9DA2-6A40-B9C9-49743A19C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04" name="Freeform 286">
              <a:extLst>
                <a:ext uri="{FF2B5EF4-FFF2-40B4-BE49-F238E27FC236}">
                  <a16:creationId xmlns:a16="http://schemas.microsoft.com/office/drawing/2014/main" id="{35340A60-DBB0-224C-811B-25ACF2AE6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05" name="Freeform 287">
              <a:extLst>
                <a:ext uri="{FF2B5EF4-FFF2-40B4-BE49-F238E27FC236}">
                  <a16:creationId xmlns:a16="http://schemas.microsoft.com/office/drawing/2014/main" id="{7C7B9FEA-AD79-474F-937A-23CD96FBC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06" name="Freeform 288">
              <a:extLst>
                <a:ext uri="{FF2B5EF4-FFF2-40B4-BE49-F238E27FC236}">
                  <a16:creationId xmlns:a16="http://schemas.microsoft.com/office/drawing/2014/main" id="{25CC93CB-7609-2C44-B464-027E7E739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07" name="Freeform 289">
              <a:extLst>
                <a:ext uri="{FF2B5EF4-FFF2-40B4-BE49-F238E27FC236}">
                  <a16:creationId xmlns:a16="http://schemas.microsoft.com/office/drawing/2014/main" id="{4098AF76-E95D-7640-9D2C-8BF672DF3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08" name="Freeform 290">
              <a:extLst>
                <a:ext uri="{FF2B5EF4-FFF2-40B4-BE49-F238E27FC236}">
                  <a16:creationId xmlns:a16="http://schemas.microsoft.com/office/drawing/2014/main" id="{60E5EDEB-75F4-524A-ACBC-307C3DDA4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09" name="Freeform 291">
              <a:extLst>
                <a:ext uri="{FF2B5EF4-FFF2-40B4-BE49-F238E27FC236}">
                  <a16:creationId xmlns:a16="http://schemas.microsoft.com/office/drawing/2014/main" id="{FF436E4B-DFDE-0349-BA8D-D9096EA28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10" name="Freeform 292">
              <a:extLst>
                <a:ext uri="{FF2B5EF4-FFF2-40B4-BE49-F238E27FC236}">
                  <a16:creationId xmlns:a16="http://schemas.microsoft.com/office/drawing/2014/main" id="{3235080B-DED8-5B42-A10E-6130ACB69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11" name="Freeform 293">
              <a:extLst>
                <a:ext uri="{FF2B5EF4-FFF2-40B4-BE49-F238E27FC236}">
                  <a16:creationId xmlns:a16="http://schemas.microsoft.com/office/drawing/2014/main" id="{E482F2C2-7BDC-B34D-9D02-68FA21D76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12" name="Freeform 294">
              <a:extLst>
                <a:ext uri="{FF2B5EF4-FFF2-40B4-BE49-F238E27FC236}">
                  <a16:creationId xmlns:a16="http://schemas.microsoft.com/office/drawing/2014/main" id="{A89F572A-59F2-D348-8162-75864BE1A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13" name="Freeform 295">
              <a:extLst>
                <a:ext uri="{FF2B5EF4-FFF2-40B4-BE49-F238E27FC236}">
                  <a16:creationId xmlns:a16="http://schemas.microsoft.com/office/drawing/2014/main" id="{335EF08D-FC52-994C-9F40-D243C6B7D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14" name="Freeform 296">
              <a:extLst>
                <a:ext uri="{FF2B5EF4-FFF2-40B4-BE49-F238E27FC236}">
                  <a16:creationId xmlns:a16="http://schemas.microsoft.com/office/drawing/2014/main" id="{778DF095-CB81-9348-BF38-A48A30B6A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15" name="Freeform 297">
              <a:extLst>
                <a:ext uri="{FF2B5EF4-FFF2-40B4-BE49-F238E27FC236}">
                  <a16:creationId xmlns:a16="http://schemas.microsoft.com/office/drawing/2014/main" id="{B3AE188D-5153-A549-ACE9-E5AB33695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16" name="Freeform 298">
              <a:extLst>
                <a:ext uri="{FF2B5EF4-FFF2-40B4-BE49-F238E27FC236}">
                  <a16:creationId xmlns:a16="http://schemas.microsoft.com/office/drawing/2014/main" id="{F3B42515-0146-AA40-878E-DEFB11E67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17" name="Freeform 299">
              <a:extLst>
                <a:ext uri="{FF2B5EF4-FFF2-40B4-BE49-F238E27FC236}">
                  <a16:creationId xmlns:a16="http://schemas.microsoft.com/office/drawing/2014/main" id="{C4307C3B-99E2-5D4F-AC31-CA57C9C46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18" name="Freeform 300">
              <a:extLst>
                <a:ext uri="{FF2B5EF4-FFF2-40B4-BE49-F238E27FC236}">
                  <a16:creationId xmlns:a16="http://schemas.microsoft.com/office/drawing/2014/main" id="{1335B98C-A146-E447-AB25-6AE4410CD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19" name="Freeform 301">
              <a:extLst>
                <a:ext uri="{FF2B5EF4-FFF2-40B4-BE49-F238E27FC236}">
                  <a16:creationId xmlns:a16="http://schemas.microsoft.com/office/drawing/2014/main" id="{D1FBB285-A414-2A4B-A17D-24A0323C7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20" name="Freeform 302">
              <a:extLst>
                <a:ext uri="{FF2B5EF4-FFF2-40B4-BE49-F238E27FC236}">
                  <a16:creationId xmlns:a16="http://schemas.microsoft.com/office/drawing/2014/main" id="{36AB3161-BD2F-1945-AC11-8AD132E85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21" name="Freeform 303">
              <a:extLst>
                <a:ext uri="{FF2B5EF4-FFF2-40B4-BE49-F238E27FC236}">
                  <a16:creationId xmlns:a16="http://schemas.microsoft.com/office/drawing/2014/main" id="{D803558A-F312-054F-BB12-888046394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22" name="Freeform 304">
              <a:extLst>
                <a:ext uri="{FF2B5EF4-FFF2-40B4-BE49-F238E27FC236}">
                  <a16:creationId xmlns:a16="http://schemas.microsoft.com/office/drawing/2014/main" id="{7FDA35E1-3A00-C94A-943F-FB0EDF069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23" name="Freeform 305">
              <a:extLst>
                <a:ext uri="{FF2B5EF4-FFF2-40B4-BE49-F238E27FC236}">
                  <a16:creationId xmlns:a16="http://schemas.microsoft.com/office/drawing/2014/main" id="{3E8952FB-96F7-E940-8C82-3E9074A67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24" name="Freeform 306">
              <a:extLst>
                <a:ext uri="{FF2B5EF4-FFF2-40B4-BE49-F238E27FC236}">
                  <a16:creationId xmlns:a16="http://schemas.microsoft.com/office/drawing/2014/main" id="{8E7479AD-122E-2346-ACF5-4FD2642F3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25" name="Freeform 307">
              <a:extLst>
                <a:ext uri="{FF2B5EF4-FFF2-40B4-BE49-F238E27FC236}">
                  <a16:creationId xmlns:a16="http://schemas.microsoft.com/office/drawing/2014/main" id="{180B019C-C26A-5648-B587-B72F8B4CF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26" name="Freeform 308">
              <a:extLst>
                <a:ext uri="{FF2B5EF4-FFF2-40B4-BE49-F238E27FC236}">
                  <a16:creationId xmlns:a16="http://schemas.microsoft.com/office/drawing/2014/main" id="{5B6F6B5C-8B63-824E-99AC-418120B7B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27" name="Freeform 309">
              <a:extLst>
                <a:ext uri="{FF2B5EF4-FFF2-40B4-BE49-F238E27FC236}">
                  <a16:creationId xmlns:a16="http://schemas.microsoft.com/office/drawing/2014/main" id="{23B6C8C3-51BE-5C43-B3A4-254BA2F90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28" name="Freeform 310">
              <a:extLst>
                <a:ext uri="{FF2B5EF4-FFF2-40B4-BE49-F238E27FC236}">
                  <a16:creationId xmlns:a16="http://schemas.microsoft.com/office/drawing/2014/main" id="{5475A830-BDED-674F-8C6F-7B08B9580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29" name="Freeform 311">
              <a:extLst>
                <a:ext uri="{FF2B5EF4-FFF2-40B4-BE49-F238E27FC236}">
                  <a16:creationId xmlns:a16="http://schemas.microsoft.com/office/drawing/2014/main" id="{9C9F788F-FF6B-AD44-9FE7-1A3D7AADA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30" name="Freeform 312">
              <a:extLst>
                <a:ext uri="{FF2B5EF4-FFF2-40B4-BE49-F238E27FC236}">
                  <a16:creationId xmlns:a16="http://schemas.microsoft.com/office/drawing/2014/main" id="{37558A01-1229-F747-A978-50051E720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31" name="Freeform 313">
              <a:extLst>
                <a:ext uri="{FF2B5EF4-FFF2-40B4-BE49-F238E27FC236}">
                  <a16:creationId xmlns:a16="http://schemas.microsoft.com/office/drawing/2014/main" id="{66D95735-62FD-554C-BA24-729FC0EA8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32" name="Freeform 314">
              <a:extLst>
                <a:ext uri="{FF2B5EF4-FFF2-40B4-BE49-F238E27FC236}">
                  <a16:creationId xmlns:a16="http://schemas.microsoft.com/office/drawing/2014/main" id="{A474F1FD-DE79-3A48-89C5-384948215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33" name="Freeform 315">
              <a:extLst>
                <a:ext uri="{FF2B5EF4-FFF2-40B4-BE49-F238E27FC236}">
                  <a16:creationId xmlns:a16="http://schemas.microsoft.com/office/drawing/2014/main" id="{9BBE7423-605F-2946-B8D8-62A3C0805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34" name="Freeform 316">
              <a:extLst>
                <a:ext uri="{FF2B5EF4-FFF2-40B4-BE49-F238E27FC236}">
                  <a16:creationId xmlns:a16="http://schemas.microsoft.com/office/drawing/2014/main" id="{2A6EC50D-5184-C249-AA30-82ABFED50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35" name="Freeform 317">
              <a:extLst>
                <a:ext uri="{FF2B5EF4-FFF2-40B4-BE49-F238E27FC236}">
                  <a16:creationId xmlns:a16="http://schemas.microsoft.com/office/drawing/2014/main" id="{EF27E630-4B1D-FE41-ABAD-7D280436B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36" name="Freeform 318">
              <a:extLst>
                <a:ext uri="{FF2B5EF4-FFF2-40B4-BE49-F238E27FC236}">
                  <a16:creationId xmlns:a16="http://schemas.microsoft.com/office/drawing/2014/main" id="{62F55419-39BF-5649-8B14-48C406CAF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37" name="Freeform 319">
              <a:extLst>
                <a:ext uri="{FF2B5EF4-FFF2-40B4-BE49-F238E27FC236}">
                  <a16:creationId xmlns:a16="http://schemas.microsoft.com/office/drawing/2014/main" id="{F9952010-F328-8842-992B-F1A29B211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38" name="Freeform 320">
              <a:extLst>
                <a:ext uri="{FF2B5EF4-FFF2-40B4-BE49-F238E27FC236}">
                  <a16:creationId xmlns:a16="http://schemas.microsoft.com/office/drawing/2014/main" id="{BF58946A-7EB5-A84F-B945-A268BE56F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39" name="Freeform 321">
              <a:extLst>
                <a:ext uri="{FF2B5EF4-FFF2-40B4-BE49-F238E27FC236}">
                  <a16:creationId xmlns:a16="http://schemas.microsoft.com/office/drawing/2014/main" id="{58C15BA6-BB3E-EE49-A7DD-136AAFFF5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40" name="Freeform 322">
              <a:extLst>
                <a:ext uri="{FF2B5EF4-FFF2-40B4-BE49-F238E27FC236}">
                  <a16:creationId xmlns:a16="http://schemas.microsoft.com/office/drawing/2014/main" id="{748FD733-AF7F-834E-BE66-1A0484A90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41" name="Freeform 323">
              <a:extLst>
                <a:ext uri="{FF2B5EF4-FFF2-40B4-BE49-F238E27FC236}">
                  <a16:creationId xmlns:a16="http://schemas.microsoft.com/office/drawing/2014/main" id="{10FE6087-A77A-0940-9046-11ECD98EC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42" name="Freeform 324">
              <a:extLst>
                <a:ext uri="{FF2B5EF4-FFF2-40B4-BE49-F238E27FC236}">
                  <a16:creationId xmlns:a16="http://schemas.microsoft.com/office/drawing/2014/main" id="{A04C8642-141A-0749-ADB3-8D3039591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43" name="Freeform 325">
              <a:extLst>
                <a:ext uri="{FF2B5EF4-FFF2-40B4-BE49-F238E27FC236}">
                  <a16:creationId xmlns:a16="http://schemas.microsoft.com/office/drawing/2014/main" id="{A6D3575A-F21D-7D42-9C23-D5A2FE759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44" name="Freeform 326">
              <a:extLst>
                <a:ext uri="{FF2B5EF4-FFF2-40B4-BE49-F238E27FC236}">
                  <a16:creationId xmlns:a16="http://schemas.microsoft.com/office/drawing/2014/main" id="{C97EB217-E2DB-9643-A2BB-2F448AB3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45" name="Freeform 327">
              <a:extLst>
                <a:ext uri="{FF2B5EF4-FFF2-40B4-BE49-F238E27FC236}">
                  <a16:creationId xmlns:a16="http://schemas.microsoft.com/office/drawing/2014/main" id="{211275E9-833E-9B41-A62C-A4706F139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46" name="Freeform 328">
              <a:extLst>
                <a:ext uri="{FF2B5EF4-FFF2-40B4-BE49-F238E27FC236}">
                  <a16:creationId xmlns:a16="http://schemas.microsoft.com/office/drawing/2014/main" id="{F2C5722D-677F-B64A-89AF-CDA31D827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47" name="Freeform 329">
              <a:extLst>
                <a:ext uri="{FF2B5EF4-FFF2-40B4-BE49-F238E27FC236}">
                  <a16:creationId xmlns:a16="http://schemas.microsoft.com/office/drawing/2014/main" id="{0AEC52BB-86FD-9F44-A013-7226C4D44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48" name="Freeform 330">
              <a:extLst>
                <a:ext uri="{FF2B5EF4-FFF2-40B4-BE49-F238E27FC236}">
                  <a16:creationId xmlns:a16="http://schemas.microsoft.com/office/drawing/2014/main" id="{F16B1E03-7D48-DC4E-BA12-9B6D14373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49" name="Freeform 331">
              <a:extLst>
                <a:ext uri="{FF2B5EF4-FFF2-40B4-BE49-F238E27FC236}">
                  <a16:creationId xmlns:a16="http://schemas.microsoft.com/office/drawing/2014/main" id="{380FD4F6-4AF7-5140-8839-EE0431E08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50" name="Freeform 332">
              <a:extLst>
                <a:ext uri="{FF2B5EF4-FFF2-40B4-BE49-F238E27FC236}">
                  <a16:creationId xmlns:a16="http://schemas.microsoft.com/office/drawing/2014/main" id="{59268C1C-4F89-404C-BF86-AC449080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51" name="Freeform 333">
              <a:extLst>
                <a:ext uri="{FF2B5EF4-FFF2-40B4-BE49-F238E27FC236}">
                  <a16:creationId xmlns:a16="http://schemas.microsoft.com/office/drawing/2014/main" id="{EA4A7442-EA9C-7442-A956-2A7D2FD3D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52" name="Freeform 334">
              <a:extLst>
                <a:ext uri="{FF2B5EF4-FFF2-40B4-BE49-F238E27FC236}">
                  <a16:creationId xmlns:a16="http://schemas.microsoft.com/office/drawing/2014/main" id="{48D16DE5-CD2C-3D4F-8900-4C4A4F3BD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53" name="Freeform 335">
              <a:extLst>
                <a:ext uri="{FF2B5EF4-FFF2-40B4-BE49-F238E27FC236}">
                  <a16:creationId xmlns:a16="http://schemas.microsoft.com/office/drawing/2014/main" id="{07B50746-9D49-AE4D-BDFD-E695E4039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54" name="Freeform 336">
              <a:extLst>
                <a:ext uri="{FF2B5EF4-FFF2-40B4-BE49-F238E27FC236}">
                  <a16:creationId xmlns:a16="http://schemas.microsoft.com/office/drawing/2014/main" id="{281F91C2-AB00-1D47-AB43-6B0F28CA2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55" name="Freeform 337">
              <a:extLst>
                <a:ext uri="{FF2B5EF4-FFF2-40B4-BE49-F238E27FC236}">
                  <a16:creationId xmlns:a16="http://schemas.microsoft.com/office/drawing/2014/main" id="{7FAFCD02-E1CE-DC44-92BA-F2AD0D957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56" name="Freeform 338">
              <a:extLst>
                <a:ext uri="{FF2B5EF4-FFF2-40B4-BE49-F238E27FC236}">
                  <a16:creationId xmlns:a16="http://schemas.microsoft.com/office/drawing/2014/main" id="{A385AC87-D762-B74C-A705-FBCCD2E66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57" name="Freeform 339">
              <a:extLst>
                <a:ext uri="{FF2B5EF4-FFF2-40B4-BE49-F238E27FC236}">
                  <a16:creationId xmlns:a16="http://schemas.microsoft.com/office/drawing/2014/main" id="{E035754D-A3EC-3745-82DC-B26DE45C6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58" name="Freeform 340">
              <a:extLst>
                <a:ext uri="{FF2B5EF4-FFF2-40B4-BE49-F238E27FC236}">
                  <a16:creationId xmlns:a16="http://schemas.microsoft.com/office/drawing/2014/main" id="{A226C4A0-DB84-EB4E-BD79-3DA3F711D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59" name="Freeform 341">
              <a:extLst>
                <a:ext uri="{FF2B5EF4-FFF2-40B4-BE49-F238E27FC236}">
                  <a16:creationId xmlns:a16="http://schemas.microsoft.com/office/drawing/2014/main" id="{2F86E7E5-1006-AD4E-8E36-CCAAA691B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60" name="Freeform 342">
              <a:extLst>
                <a:ext uri="{FF2B5EF4-FFF2-40B4-BE49-F238E27FC236}">
                  <a16:creationId xmlns:a16="http://schemas.microsoft.com/office/drawing/2014/main" id="{8D3D6764-991A-5F43-BD71-CCBA76F24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61" name="Freeform 343">
              <a:extLst>
                <a:ext uri="{FF2B5EF4-FFF2-40B4-BE49-F238E27FC236}">
                  <a16:creationId xmlns:a16="http://schemas.microsoft.com/office/drawing/2014/main" id="{E2BB2D3D-FB71-2043-A029-995D06124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62" name="Freeform 344">
              <a:extLst>
                <a:ext uri="{FF2B5EF4-FFF2-40B4-BE49-F238E27FC236}">
                  <a16:creationId xmlns:a16="http://schemas.microsoft.com/office/drawing/2014/main" id="{56A2B369-8A59-0C4B-B645-524A1248A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63" name="Freeform 345">
              <a:extLst>
                <a:ext uri="{FF2B5EF4-FFF2-40B4-BE49-F238E27FC236}">
                  <a16:creationId xmlns:a16="http://schemas.microsoft.com/office/drawing/2014/main" id="{B0E31DFB-3D8A-414E-972F-27DD2C61C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64" name="Freeform 346">
              <a:extLst>
                <a:ext uri="{FF2B5EF4-FFF2-40B4-BE49-F238E27FC236}">
                  <a16:creationId xmlns:a16="http://schemas.microsoft.com/office/drawing/2014/main" id="{F8AE2023-E45A-524D-B890-0A74D3D91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65" name="Freeform 347">
              <a:extLst>
                <a:ext uri="{FF2B5EF4-FFF2-40B4-BE49-F238E27FC236}">
                  <a16:creationId xmlns:a16="http://schemas.microsoft.com/office/drawing/2014/main" id="{132927B7-E1F8-F84B-BD56-D1AD94BBB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66" name="Freeform 348">
              <a:extLst>
                <a:ext uri="{FF2B5EF4-FFF2-40B4-BE49-F238E27FC236}">
                  <a16:creationId xmlns:a16="http://schemas.microsoft.com/office/drawing/2014/main" id="{668C13BF-43FE-614D-B6E9-38C8A337F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67" name="Freeform 349">
              <a:extLst>
                <a:ext uri="{FF2B5EF4-FFF2-40B4-BE49-F238E27FC236}">
                  <a16:creationId xmlns:a16="http://schemas.microsoft.com/office/drawing/2014/main" id="{31D44555-16EB-D54B-93B8-F06D23F3F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68" name="Freeform 350">
              <a:extLst>
                <a:ext uri="{FF2B5EF4-FFF2-40B4-BE49-F238E27FC236}">
                  <a16:creationId xmlns:a16="http://schemas.microsoft.com/office/drawing/2014/main" id="{0F1C30ED-1370-2A4A-9D67-819D51273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69" name="Freeform 351">
              <a:extLst>
                <a:ext uri="{FF2B5EF4-FFF2-40B4-BE49-F238E27FC236}">
                  <a16:creationId xmlns:a16="http://schemas.microsoft.com/office/drawing/2014/main" id="{C5604F61-9C60-A244-BAA8-374A91492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70" name="Freeform 352">
              <a:extLst>
                <a:ext uri="{FF2B5EF4-FFF2-40B4-BE49-F238E27FC236}">
                  <a16:creationId xmlns:a16="http://schemas.microsoft.com/office/drawing/2014/main" id="{6D42E69C-A098-424F-BA43-E3342F5DE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71" name="Freeform 353">
              <a:extLst>
                <a:ext uri="{FF2B5EF4-FFF2-40B4-BE49-F238E27FC236}">
                  <a16:creationId xmlns:a16="http://schemas.microsoft.com/office/drawing/2014/main" id="{BA64969E-22C8-A844-B50C-05BC4ED04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72" name="Freeform 354">
              <a:extLst>
                <a:ext uri="{FF2B5EF4-FFF2-40B4-BE49-F238E27FC236}">
                  <a16:creationId xmlns:a16="http://schemas.microsoft.com/office/drawing/2014/main" id="{1BBC6F92-343E-7742-B5C5-A09F3F77D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73" name="Freeform 355">
              <a:extLst>
                <a:ext uri="{FF2B5EF4-FFF2-40B4-BE49-F238E27FC236}">
                  <a16:creationId xmlns:a16="http://schemas.microsoft.com/office/drawing/2014/main" id="{488E5909-C7D8-1143-B00F-A8F6B7028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74" name="Freeform 356">
              <a:extLst>
                <a:ext uri="{FF2B5EF4-FFF2-40B4-BE49-F238E27FC236}">
                  <a16:creationId xmlns:a16="http://schemas.microsoft.com/office/drawing/2014/main" id="{FD0D2216-C989-0446-9B14-77F115DA9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75" name="Freeform 357">
              <a:extLst>
                <a:ext uri="{FF2B5EF4-FFF2-40B4-BE49-F238E27FC236}">
                  <a16:creationId xmlns:a16="http://schemas.microsoft.com/office/drawing/2014/main" id="{210D182F-E2AE-A246-82AC-1B67C0DA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76" name="Freeform 358">
              <a:extLst>
                <a:ext uri="{FF2B5EF4-FFF2-40B4-BE49-F238E27FC236}">
                  <a16:creationId xmlns:a16="http://schemas.microsoft.com/office/drawing/2014/main" id="{E203AE32-7B2B-5E46-BA07-E49CA7516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77" name="Freeform 359">
              <a:extLst>
                <a:ext uri="{FF2B5EF4-FFF2-40B4-BE49-F238E27FC236}">
                  <a16:creationId xmlns:a16="http://schemas.microsoft.com/office/drawing/2014/main" id="{94715710-9F5F-294B-B86D-2B1BD49FE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78" name="Freeform 360">
              <a:extLst>
                <a:ext uri="{FF2B5EF4-FFF2-40B4-BE49-F238E27FC236}">
                  <a16:creationId xmlns:a16="http://schemas.microsoft.com/office/drawing/2014/main" id="{2D0EFBB2-7B9D-BC4F-B052-703AEB87A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79" name="Freeform 361">
              <a:extLst>
                <a:ext uri="{FF2B5EF4-FFF2-40B4-BE49-F238E27FC236}">
                  <a16:creationId xmlns:a16="http://schemas.microsoft.com/office/drawing/2014/main" id="{3A83EBCA-9BC1-A44E-AB0F-A459B0120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80" name="Freeform 362">
              <a:extLst>
                <a:ext uri="{FF2B5EF4-FFF2-40B4-BE49-F238E27FC236}">
                  <a16:creationId xmlns:a16="http://schemas.microsoft.com/office/drawing/2014/main" id="{5BFCE8B8-80AE-214B-944D-907E18A03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81" name="Freeform 363">
              <a:extLst>
                <a:ext uri="{FF2B5EF4-FFF2-40B4-BE49-F238E27FC236}">
                  <a16:creationId xmlns:a16="http://schemas.microsoft.com/office/drawing/2014/main" id="{0D4E7E2A-2825-0F4F-89AE-6EAD981DB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82" name="Freeform 364">
              <a:extLst>
                <a:ext uri="{FF2B5EF4-FFF2-40B4-BE49-F238E27FC236}">
                  <a16:creationId xmlns:a16="http://schemas.microsoft.com/office/drawing/2014/main" id="{133259D9-0038-214E-8DA2-1556A8EC0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83" name="Freeform 365">
              <a:extLst>
                <a:ext uri="{FF2B5EF4-FFF2-40B4-BE49-F238E27FC236}">
                  <a16:creationId xmlns:a16="http://schemas.microsoft.com/office/drawing/2014/main" id="{98C878BE-5631-9141-838C-E5A91A107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84" name="Freeform 366">
              <a:extLst>
                <a:ext uri="{FF2B5EF4-FFF2-40B4-BE49-F238E27FC236}">
                  <a16:creationId xmlns:a16="http://schemas.microsoft.com/office/drawing/2014/main" id="{0B22C240-A424-974E-A172-5276B1556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85" name="Freeform 367">
              <a:extLst>
                <a:ext uri="{FF2B5EF4-FFF2-40B4-BE49-F238E27FC236}">
                  <a16:creationId xmlns:a16="http://schemas.microsoft.com/office/drawing/2014/main" id="{B21C67CB-C809-A244-8FA6-73CA5C83D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86" name="Freeform 368">
              <a:extLst>
                <a:ext uri="{FF2B5EF4-FFF2-40B4-BE49-F238E27FC236}">
                  <a16:creationId xmlns:a16="http://schemas.microsoft.com/office/drawing/2014/main" id="{3F3D6F5E-868D-D646-9318-F752137B8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87" name="Freeform 369">
              <a:extLst>
                <a:ext uri="{FF2B5EF4-FFF2-40B4-BE49-F238E27FC236}">
                  <a16:creationId xmlns:a16="http://schemas.microsoft.com/office/drawing/2014/main" id="{5506EB30-F058-8046-A7B3-BECA8914E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88" name="Freeform 370">
              <a:extLst>
                <a:ext uri="{FF2B5EF4-FFF2-40B4-BE49-F238E27FC236}">
                  <a16:creationId xmlns:a16="http://schemas.microsoft.com/office/drawing/2014/main" id="{2D234C67-BABC-EB49-B954-7DD38A132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89" name="Freeform 371">
              <a:extLst>
                <a:ext uri="{FF2B5EF4-FFF2-40B4-BE49-F238E27FC236}">
                  <a16:creationId xmlns:a16="http://schemas.microsoft.com/office/drawing/2014/main" id="{319F114C-99FA-5C4E-8941-A441555ED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90" name="Freeform 372">
              <a:extLst>
                <a:ext uri="{FF2B5EF4-FFF2-40B4-BE49-F238E27FC236}">
                  <a16:creationId xmlns:a16="http://schemas.microsoft.com/office/drawing/2014/main" id="{40D0FBB3-AA31-AC42-871E-26BB29B78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91" name="Freeform 373">
              <a:extLst>
                <a:ext uri="{FF2B5EF4-FFF2-40B4-BE49-F238E27FC236}">
                  <a16:creationId xmlns:a16="http://schemas.microsoft.com/office/drawing/2014/main" id="{D62207EC-1A7C-7C44-B604-782050B9B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92" name="Freeform 374">
              <a:extLst>
                <a:ext uri="{FF2B5EF4-FFF2-40B4-BE49-F238E27FC236}">
                  <a16:creationId xmlns:a16="http://schemas.microsoft.com/office/drawing/2014/main" id="{FA47199C-8ADE-5D49-AD3F-276B810AD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93" name="Freeform 375">
              <a:extLst>
                <a:ext uri="{FF2B5EF4-FFF2-40B4-BE49-F238E27FC236}">
                  <a16:creationId xmlns:a16="http://schemas.microsoft.com/office/drawing/2014/main" id="{2C94C7A9-BFF1-9948-8845-D89E9D8F9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94" name="Freeform 376">
              <a:extLst>
                <a:ext uri="{FF2B5EF4-FFF2-40B4-BE49-F238E27FC236}">
                  <a16:creationId xmlns:a16="http://schemas.microsoft.com/office/drawing/2014/main" id="{449DB0BB-772F-5E46-98EE-E2E5472AC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95" name="Freeform 377">
              <a:extLst>
                <a:ext uri="{FF2B5EF4-FFF2-40B4-BE49-F238E27FC236}">
                  <a16:creationId xmlns:a16="http://schemas.microsoft.com/office/drawing/2014/main" id="{3867F0C6-BAA7-5643-9F7E-919E27723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96" name="Freeform 378">
              <a:extLst>
                <a:ext uri="{FF2B5EF4-FFF2-40B4-BE49-F238E27FC236}">
                  <a16:creationId xmlns:a16="http://schemas.microsoft.com/office/drawing/2014/main" id="{8E89814A-6367-704C-8529-677740E3E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97" name="Freeform 379">
              <a:extLst>
                <a:ext uri="{FF2B5EF4-FFF2-40B4-BE49-F238E27FC236}">
                  <a16:creationId xmlns:a16="http://schemas.microsoft.com/office/drawing/2014/main" id="{E155EA58-46FC-F54A-834B-79C20BB25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98" name="Freeform 380">
              <a:extLst>
                <a:ext uri="{FF2B5EF4-FFF2-40B4-BE49-F238E27FC236}">
                  <a16:creationId xmlns:a16="http://schemas.microsoft.com/office/drawing/2014/main" id="{8A5C6613-932A-6344-BEEB-A66CD1A94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99" name="Freeform 381">
              <a:extLst>
                <a:ext uri="{FF2B5EF4-FFF2-40B4-BE49-F238E27FC236}">
                  <a16:creationId xmlns:a16="http://schemas.microsoft.com/office/drawing/2014/main" id="{A9F4D5D3-AA5A-4842-91BA-7B97FB7A9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00" name="Freeform 382">
              <a:extLst>
                <a:ext uri="{FF2B5EF4-FFF2-40B4-BE49-F238E27FC236}">
                  <a16:creationId xmlns:a16="http://schemas.microsoft.com/office/drawing/2014/main" id="{6421AF10-702D-6A40-8851-427B919DB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62A573CF-E2D0-EE23-AE03-20F32CB2FF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83222" y="6208734"/>
            <a:ext cx="1704785" cy="54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444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0763730" y="211873"/>
            <a:ext cx="780788" cy="7917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Calibri Regular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89123D-7EFB-144D-8B68-AB000DB7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63" y="298999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096365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6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00060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4603E8-AB98-FE43-A50A-8D8DF55D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D6BA51-3A05-0049-879C-D2B4C7D42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AEEE757-D5CE-6C43-8BE6-7114068BE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A47FEF-67BC-244F-82A8-54FD34D05191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B35CE8-5ADB-FC49-BFDF-A45F9E360D85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8" name="Group 557">
            <a:extLst>
              <a:ext uri="{FF2B5EF4-FFF2-40B4-BE49-F238E27FC236}">
                <a16:creationId xmlns:a16="http://schemas.microsoft.com/office/drawing/2014/main" id="{407D6BF3-1CA7-AAAE-CABC-A365D90D2ECF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10" name="Freeform 264">
              <a:extLst>
                <a:ext uri="{FF2B5EF4-FFF2-40B4-BE49-F238E27FC236}">
                  <a16:creationId xmlns:a16="http://schemas.microsoft.com/office/drawing/2014/main" id="{AB54D02C-1283-AB41-59A4-6B698544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" name="Freeform 265">
              <a:extLst>
                <a:ext uri="{FF2B5EF4-FFF2-40B4-BE49-F238E27FC236}">
                  <a16:creationId xmlns:a16="http://schemas.microsoft.com/office/drawing/2014/main" id="{2C23184F-62A2-D12B-4D7B-DE48A636E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" name="Freeform 266">
              <a:extLst>
                <a:ext uri="{FF2B5EF4-FFF2-40B4-BE49-F238E27FC236}">
                  <a16:creationId xmlns:a16="http://schemas.microsoft.com/office/drawing/2014/main" id="{E9F01DC2-9E00-7A55-C75B-80B632B06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" name="Freeform 267">
              <a:extLst>
                <a:ext uri="{FF2B5EF4-FFF2-40B4-BE49-F238E27FC236}">
                  <a16:creationId xmlns:a16="http://schemas.microsoft.com/office/drawing/2014/main" id="{92F492B1-2774-9C24-6151-E9DD9D43E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" name="Freeform 268">
              <a:extLst>
                <a:ext uri="{FF2B5EF4-FFF2-40B4-BE49-F238E27FC236}">
                  <a16:creationId xmlns:a16="http://schemas.microsoft.com/office/drawing/2014/main" id="{A41D774D-E108-67C4-0C6F-10F2D11EB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" name="Freeform 269">
              <a:extLst>
                <a:ext uri="{FF2B5EF4-FFF2-40B4-BE49-F238E27FC236}">
                  <a16:creationId xmlns:a16="http://schemas.microsoft.com/office/drawing/2014/main" id="{727A817E-49AD-534E-4783-EF0E1A804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70">
              <a:extLst>
                <a:ext uri="{FF2B5EF4-FFF2-40B4-BE49-F238E27FC236}">
                  <a16:creationId xmlns:a16="http://schemas.microsoft.com/office/drawing/2014/main" id="{CDFF08E4-94AE-DDE6-39D9-EF3BF061C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71">
              <a:extLst>
                <a:ext uri="{FF2B5EF4-FFF2-40B4-BE49-F238E27FC236}">
                  <a16:creationId xmlns:a16="http://schemas.microsoft.com/office/drawing/2014/main" id="{9579113A-1F9C-FB8A-7514-C779A6C15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2">
              <a:extLst>
                <a:ext uri="{FF2B5EF4-FFF2-40B4-BE49-F238E27FC236}">
                  <a16:creationId xmlns:a16="http://schemas.microsoft.com/office/drawing/2014/main" id="{DC96ADBB-A0C5-6351-034C-4C96D08D3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3">
              <a:extLst>
                <a:ext uri="{FF2B5EF4-FFF2-40B4-BE49-F238E27FC236}">
                  <a16:creationId xmlns:a16="http://schemas.microsoft.com/office/drawing/2014/main" id="{5472847E-5571-50D1-37D8-31226E191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4">
              <a:extLst>
                <a:ext uri="{FF2B5EF4-FFF2-40B4-BE49-F238E27FC236}">
                  <a16:creationId xmlns:a16="http://schemas.microsoft.com/office/drawing/2014/main" id="{F226F5D4-53F5-B152-AB18-3ED63436D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5">
              <a:extLst>
                <a:ext uri="{FF2B5EF4-FFF2-40B4-BE49-F238E27FC236}">
                  <a16:creationId xmlns:a16="http://schemas.microsoft.com/office/drawing/2014/main" id="{1D2188CA-DB49-B9B0-AE9C-9ED85101C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6">
              <a:extLst>
                <a:ext uri="{FF2B5EF4-FFF2-40B4-BE49-F238E27FC236}">
                  <a16:creationId xmlns:a16="http://schemas.microsoft.com/office/drawing/2014/main" id="{10050E60-41FE-B70B-970F-03F8BF72E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7">
              <a:extLst>
                <a:ext uri="{FF2B5EF4-FFF2-40B4-BE49-F238E27FC236}">
                  <a16:creationId xmlns:a16="http://schemas.microsoft.com/office/drawing/2014/main" id="{8E2A1D21-C9A7-6F68-2849-218B4571A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78">
              <a:extLst>
                <a:ext uri="{FF2B5EF4-FFF2-40B4-BE49-F238E27FC236}">
                  <a16:creationId xmlns:a16="http://schemas.microsoft.com/office/drawing/2014/main" id="{BF944FBB-A8EB-042A-03B1-C1424CC83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79">
              <a:extLst>
                <a:ext uri="{FF2B5EF4-FFF2-40B4-BE49-F238E27FC236}">
                  <a16:creationId xmlns:a16="http://schemas.microsoft.com/office/drawing/2014/main" id="{245ACBA5-92FB-F13B-F3DA-C1E9533E5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80">
              <a:extLst>
                <a:ext uri="{FF2B5EF4-FFF2-40B4-BE49-F238E27FC236}">
                  <a16:creationId xmlns:a16="http://schemas.microsoft.com/office/drawing/2014/main" id="{CE3E01C0-D646-ABB6-8D70-DE3358BA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81">
              <a:extLst>
                <a:ext uri="{FF2B5EF4-FFF2-40B4-BE49-F238E27FC236}">
                  <a16:creationId xmlns:a16="http://schemas.microsoft.com/office/drawing/2014/main" id="{C5044DBD-31F1-0AB3-3567-FBB601C08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2">
              <a:extLst>
                <a:ext uri="{FF2B5EF4-FFF2-40B4-BE49-F238E27FC236}">
                  <a16:creationId xmlns:a16="http://schemas.microsoft.com/office/drawing/2014/main" id="{8A666C75-BD86-66EC-271D-D5275D6D4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3">
              <a:extLst>
                <a:ext uri="{FF2B5EF4-FFF2-40B4-BE49-F238E27FC236}">
                  <a16:creationId xmlns:a16="http://schemas.microsoft.com/office/drawing/2014/main" id="{D5A615E8-4CE2-3548-712B-B63A44FAD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4">
              <a:extLst>
                <a:ext uri="{FF2B5EF4-FFF2-40B4-BE49-F238E27FC236}">
                  <a16:creationId xmlns:a16="http://schemas.microsoft.com/office/drawing/2014/main" id="{CD00D3CC-0406-F4A1-DAD4-686D02CBE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5">
              <a:extLst>
                <a:ext uri="{FF2B5EF4-FFF2-40B4-BE49-F238E27FC236}">
                  <a16:creationId xmlns:a16="http://schemas.microsoft.com/office/drawing/2014/main" id="{FA79DD3A-E340-50B3-28BB-90E3A67ED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6">
              <a:extLst>
                <a:ext uri="{FF2B5EF4-FFF2-40B4-BE49-F238E27FC236}">
                  <a16:creationId xmlns:a16="http://schemas.microsoft.com/office/drawing/2014/main" id="{FF008BE5-DF31-7BAB-E08D-5374411AD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7">
              <a:extLst>
                <a:ext uri="{FF2B5EF4-FFF2-40B4-BE49-F238E27FC236}">
                  <a16:creationId xmlns:a16="http://schemas.microsoft.com/office/drawing/2014/main" id="{5D8FD978-DEBE-5CB8-EFDD-40E027101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88">
              <a:extLst>
                <a:ext uri="{FF2B5EF4-FFF2-40B4-BE49-F238E27FC236}">
                  <a16:creationId xmlns:a16="http://schemas.microsoft.com/office/drawing/2014/main" id="{8D502699-7B9D-0A61-E2E7-F140CE150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89">
              <a:extLst>
                <a:ext uri="{FF2B5EF4-FFF2-40B4-BE49-F238E27FC236}">
                  <a16:creationId xmlns:a16="http://schemas.microsoft.com/office/drawing/2014/main" id="{FC2C3458-17C2-2CDB-3C46-8148179B7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90">
              <a:extLst>
                <a:ext uri="{FF2B5EF4-FFF2-40B4-BE49-F238E27FC236}">
                  <a16:creationId xmlns:a16="http://schemas.microsoft.com/office/drawing/2014/main" id="{F00DF5CB-4748-FC5F-D940-F033199E2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91">
              <a:extLst>
                <a:ext uri="{FF2B5EF4-FFF2-40B4-BE49-F238E27FC236}">
                  <a16:creationId xmlns:a16="http://schemas.microsoft.com/office/drawing/2014/main" id="{E16924D9-AB4F-900F-F867-9D53209F8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2">
              <a:extLst>
                <a:ext uri="{FF2B5EF4-FFF2-40B4-BE49-F238E27FC236}">
                  <a16:creationId xmlns:a16="http://schemas.microsoft.com/office/drawing/2014/main" id="{F54152FE-85A6-D9B4-94C7-36EE6B2DD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3">
              <a:extLst>
                <a:ext uri="{FF2B5EF4-FFF2-40B4-BE49-F238E27FC236}">
                  <a16:creationId xmlns:a16="http://schemas.microsoft.com/office/drawing/2014/main" id="{AAB96767-A868-8E9E-C728-964E128F3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4">
              <a:extLst>
                <a:ext uri="{FF2B5EF4-FFF2-40B4-BE49-F238E27FC236}">
                  <a16:creationId xmlns:a16="http://schemas.microsoft.com/office/drawing/2014/main" id="{8F8CDF2B-A47E-8AC1-5DB2-D11932276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5">
              <a:extLst>
                <a:ext uri="{FF2B5EF4-FFF2-40B4-BE49-F238E27FC236}">
                  <a16:creationId xmlns:a16="http://schemas.microsoft.com/office/drawing/2014/main" id="{3350DA7B-05AF-6ABA-40BD-32B8ABD54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6">
              <a:extLst>
                <a:ext uri="{FF2B5EF4-FFF2-40B4-BE49-F238E27FC236}">
                  <a16:creationId xmlns:a16="http://schemas.microsoft.com/office/drawing/2014/main" id="{74974D3E-AE14-CC27-1165-7D1AF057B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7">
              <a:extLst>
                <a:ext uri="{FF2B5EF4-FFF2-40B4-BE49-F238E27FC236}">
                  <a16:creationId xmlns:a16="http://schemas.microsoft.com/office/drawing/2014/main" id="{5C69FAD8-C813-88F3-9B8E-DA0DE591F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298">
              <a:extLst>
                <a:ext uri="{FF2B5EF4-FFF2-40B4-BE49-F238E27FC236}">
                  <a16:creationId xmlns:a16="http://schemas.microsoft.com/office/drawing/2014/main" id="{488AB7B8-DF30-2A30-6470-7E7061EC6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299">
              <a:extLst>
                <a:ext uri="{FF2B5EF4-FFF2-40B4-BE49-F238E27FC236}">
                  <a16:creationId xmlns:a16="http://schemas.microsoft.com/office/drawing/2014/main" id="{089AFC7B-4E18-96F9-DF16-2241AC224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300">
              <a:extLst>
                <a:ext uri="{FF2B5EF4-FFF2-40B4-BE49-F238E27FC236}">
                  <a16:creationId xmlns:a16="http://schemas.microsoft.com/office/drawing/2014/main" id="{44F4B90D-CC9A-3B50-E953-F31ABFF03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301">
              <a:extLst>
                <a:ext uri="{FF2B5EF4-FFF2-40B4-BE49-F238E27FC236}">
                  <a16:creationId xmlns:a16="http://schemas.microsoft.com/office/drawing/2014/main" id="{4010EF71-2CF4-A24F-9329-F09909166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2">
              <a:extLst>
                <a:ext uri="{FF2B5EF4-FFF2-40B4-BE49-F238E27FC236}">
                  <a16:creationId xmlns:a16="http://schemas.microsoft.com/office/drawing/2014/main" id="{3D0E34B1-9F88-3501-91A2-73CD5ECB2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3">
              <a:extLst>
                <a:ext uri="{FF2B5EF4-FFF2-40B4-BE49-F238E27FC236}">
                  <a16:creationId xmlns:a16="http://schemas.microsoft.com/office/drawing/2014/main" id="{8BE6F86E-B864-C2B6-18CD-10270386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4">
              <a:extLst>
                <a:ext uri="{FF2B5EF4-FFF2-40B4-BE49-F238E27FC236}">
                  <a16:creationId xmlns:a16="http://schemas.microsoft.com/office/drawing/2014/main" id="{6FCE1662-BDF6-F6C8-4535-98A44CBCF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5">
              <a:extLst>
                <a:ext uri="{FF2B5EF4-FFF2-40B4-BE49-F238E27FC236}">
                  <a16:creationId xmlns:a16="http://schemas.microsoft.com/office/drawing/2014/main" id="{B904F65B-7FA6-0E05-417B-6E535F891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6">
              <a:extLst>
                <a:ext uri="{FF2B5EF4-FFF2-40B4-BE49-F238E27FC236}">
                  <a16:creationId xmlns:a16="http://schemas.microsoft.com/office/drawing/2014/main" id="{E868E950-C876-261F-D8BE-8AB398944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7">
              <a:extLst>
                <a:ext uri="{FF2B5EF4-FFF2-40B4-BE49-F238E27FC236}">
                  <a16:creationId xmlns:a16="http://schemas.microsoft.com/office/drawing/2014/main" id="{4CDECE0D-48EB-345A-CFA7-FDA125A0F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08">
              <a:extLst>
                <a:ext uri="{FF2B5EF4-FFF2-40B4-BE49-F238E27FC236}">
                  <a16:creationId xmlns:a16="http://schemas.microsoft.com/office/drawing/2014/main" id="{9DB33228-AE76-42BC-FA20-B6C49423E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09">
              <a:extLst>
                <a:ext uri="{FF2B5EF4-FFF2-40B4-BE49-F238E27FC236}">
                  <a16:creationId xmlns:a16="http://schemas.microsoft.com/office/drawing/2014/main" id="{5681535D-B03A-1AC6-03B4-B5A8179C3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10">
              <a:extLst>
                <a:ext uri="{FF2B5EF4-FFF2-40B4-BE49-F238E27FC236}">
                  <a16:creationId xmlns:a16="http://schemas.microsoft.com/office/drawing/2014/main" id="{84E1F0A5-168A-43E3-6F02-6F9BFE931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11">
              <a:extLst>
                <a:ext uri="{FF2B5EF4-FFF2-40B4-BE49-F238E27FC236}">
                  <a16:creationId xmlns:a16="http://schemas.microsoft.com/office/drawing/2014/main" id="{74B2014D-7BA8-AC5D-9F3B-E9FCD6C94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2">
              <a:extLst>
                <a:ext uri="{FF2B5EF4-FFF2-40B4-BE49-F238E27FC236}">
                  <a16:creationId xmlns:a16="http://schemas.microsoft.com/office/drawing/2014/main" id="{83C2DCB3-3DCC-C55C-32EB-92D9B181B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3">
              <a:extLst>
                <a:ext uri="{FF2B5EF4-FFF2-40B4-BE49-F238E27FC236}">
                  <a16:creationId xmlns:a16="http://schemas.microsoft.com/office/drawing/2014/main" id="{3BBA7869-BFF3-8E34-BC5B-30D0CBFE8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4">
              <a:extLst>
                <a:ext uri="{FF2B5EF4-FFF2-40B4-BE49-F238E27FC236}">
                  <a16:creationId xmlns:a16="http://schemas.microsoft.com/office/drawing/2014/main" id="{B41E469F-C32C-8B2A-6703-02A2C1FE0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5">
              <a:extLst>
                <a:ext uri="{FF2B5EF4-FFF2-40B4-BE49-F238E27FC236}">
                  <a16:creationId xmlns:a16="http://schemas.microsoft.com/office/drawing/2014/main" id="{34DE3E98-BACB-37DB-45D7-76A60F083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6">
              <a:extLst>
                <a:ext uri="{FF2B5EF4-FFF2-40B4-BE49-F238E27FC236}">
                  <a16:creationId xmlns:a16="http://schemas.microsoft.com/office/drawing/2014/main" id="{FA3B285F-2AF6-A25C-815C-0900F6C49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7">
              <a:extLst>
                <a:ext uri="{FF2B5EF4-FFF2-40B4-BE49-F238E27FC236}">
                  <a16:creationId xmlns:a16="http://schemas.microsoft.com/office/drawing/2014/main" id="{09F274CA-F582-CAC4-1BFD-F4AC3596E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3" name="Freeform 318">
              <a:extLst>
                <a:ext uri="{FF2B5EF4-FFF2-40B4-BE49-F238E27FC236}">
                  <a16:creationId xmlns:a16="http://schemas.microsoft.com/office/drawing/2014/main" id="{A77D9850-64B9-E267-3A2F-C9363A049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4" name="Freeform 319">
              <a:extLst>
                <a:ext uri="{FF2B5EF4-FFF2-40B4-BE49-F238E27FC236}">
                  <a16:creationId xmlns:a16="http://schemas.microsoft.com/office/drawing/2014/main" id="{2D59BA4D-FDEB-474E-5DFC-71BEE9885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5" name="Freeform 320">
              <a:extLst>
                <a:ext uri="{FF2B5EF4-FFF2-40B4-BE49-F238E27FC236}">
                  <a16:creationId xmlns:a16="http://schemas.microsoft.com/office/drawing/2014/main" id="{0E1D1960-2419-CF9F-3EDB-9CF298DBE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6" name="Freeform 321">
              <a:extLst>
                <a:ext uri="{FF2B5EF4-FFF2-40B4-BE49-F238E27FC236}">
                  <a16:creationId xmlns:a16="http://schemas.microsoft.com/office/drawing/2014/main" id="{9C115CA5-B231-7F16-A155-592053F41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7" name="Freeform 322">
              <a:extLst>
                <a:ext uri="{FF2B5EF4-FFF2-40B4-BE49-F238E27FC236}">
                  <a16:creationId xmlns:a16="http://schemas.microsoft.com/office/drawing/2014/main" id="{5E002DB6-9CF8-D844-8840-8D5153DE2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8" name="Freeform 323">
              <a:extLst>
                <a:ext uri="{FF2B5EF4-FFF2-40B4-BE49-F238E27FC236}">
                  <a16:creationId xmlns:a16="http://schemas.microsoft.com/office/drawing/2014/main" id="{C563339E-8ED1-13BE-4E65-8C050C798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9" name="Freeform 324">
              <a:extLst>
                <a:ext uri="{FF2B5EF4-FFF2-40B4-BE49-F238E27FC236}">
                  <a16:creationId xmlns:a16="http://schemas.microsoft.com/office/drawing/2014/main" id="{94CEE3A9-A753-6E40-7583-993A86CC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0" name="Freeform 325">
              <a:extLst>
                <a:ext uri="{FF2B5EF4-FFF2-40B4-BE49-F238E27FC236}">
                  <a16:creationId xmlns:a16="http://schemas.microsoft.com/office/drawing/2014/main" id="{DEBCC9A7-9015-7EFF-9282-A3B2B3413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1" name="Freeform 326">
              <a:extLst>
                <a:ext uri="{FF2B5EF4-FFF2-40B4-BE49-F238E27FC236}">
                  <a16:creationId xmlns:a16="http://schemas.microsoft.com/office/drawing/2014/main" id="{5A719C4B-AF86-BFED-87A3-B9107110D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2" name="Freeform 327">
              <a:extLst>
                <a:ext uri="{FF2B5EF4-FFF2-40B4-BE49-F238E27FC236}">
                  <a16:creationId xmlns:a16="http://schemas.microsoft.com/office/drawing/2014/main" id="{B45D1D27-712B-E0B8-6102-E9B44BE33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3" name="Freeform 328">
              <a:extLst>
                <a:ext uri="{FF2B5EF4-FFF2-40B4-BE49-F238E27FC236}">
                  <a16:creationId xmlns:a16="http://schemas.microsoft.com/office/drawing/2014/main" id="{D7FA9943-CECF-5F70-A353-D25F99158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4" name="Freeform 329">
              <a:extLst>
                <a:ext uri="{FF2B5EF4-FFF2-40B4-BE49-F238E27FC236}">
                  <a16:creationId xmlns:a16="http://schemas.microsoft.com/office/drawing/2014/main" id="{103B8ABC-6F5E-DED2-0079-F12F0BD8F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5" name="Freeform 330">
              <a:extLst>
                <a:ext uri="{FF2B5EF4-FFF2-40B4-BE49-F238E27FC236}">
                  <a16:creationId xmlns:a16="http://schemas.microsoft.com/office/drawing/2014/main" id="{B61B234B-0AAC-802E-F9BA-96131B581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31">
              <a:extLst>
                <a:ext uri="{FF2B5EF4-FFF2-40B4-BE49-F238E27FC236}">
                  <a16:creationId xmlns:a16="http://schemas.microsoft.com/office/drawing/2014/main" id="{26AE1687-8F26-493C-E110-E54159BB7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32">
              <a:extLst>
                <a:ext uri="{FF2B5EF4-FFF2-40B4-BE49-F238E27FC236}">
                  <a16:creationId xmlns:a16="http://schemas.microsoft.com/office/drawing/2014/main" id="{0981D36E-8129-2D80-CED1-5C8F3B023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33">
              <a:extLst>
                <a:ext uri="{FF2B5EF4-FFF2-40B4-BE49-F238E27FC236}">
                  <a16:creationId xmlns:a16="http://schemas.microsoft.com/office/drawing/2014/main" id="{2885710D-7A2C-6FD7-817D-700EC1786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34">
              <a:extLst>
                <a:ext uri="{FF2B5EF4-FFF2-40B4-BE49-F238E27FC236}">
                  <a16:creationId xmlns:a16="http://schemas.microsoft.com/office/drawing/2014/main" id="{689DFE0F-F9A5-2D81-6E1E-AD87CDC2F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35">
              <a:extLst>
                <a:ext uri="{FF2B5EF4-FFF2-40B4-BE49-F238E27FC236}">
                  <a16:creationId xmlns:a16="http://schemas.microsoft.com/office/drawing/2014/main" id="{E626111B-CA72-9169-BC96-F32B7C123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36">
              <a:extLst>
                <a:ext uri="{FF2B5EF4-FFF2-40B4-BE49-F238E27FC236}">
                  <a16:creationId xmlns:a16="http://schemas.microsoft.com/office/drawing/2014/main" id="{3904E3BD-2954-8B2A-BD07-E5AAA2572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37">
              <a:extLst>
                <a:ext uri="{FF2B5EF4-FFF2-40B4-BE49-F238E27FC236}">
                  <a16:creationId xmlns:a16="http://schemas.microsoft.com/office/drawing/2014/main" id="{CDEC8894-45E2-91FB-D2FD-317E165DA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38">
              <a:extLst>
                <a:ext uri="{FF2B5EF4-FFF2-40B4-BE49-F238E27FC236}">
                  <a16:creationId xmlns:a16="http://schemas.microsoft.com/office/drawing/2014/main" id="{A728EAC2-105C-D53E-A266-6B336DDA0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339">
              <a:extLst>
                <a:ext uri="{FF2B5EF4-FFF2-40B4-BE49-F238E27FC236}">
                  <a16:creationId xmlns:a16="http://schemas.microsoft.com/office/drawing/2014/main" id="{3945B769-E818-BCCC-41A9-D6BE67B7F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340">
              <a:extLst>
                <a:ext uri="{FF2B5EF4-FFF2-40B4-BE49-F238E27FC236}">
                  <a16:creationId xmlns:a16="http://schemas.microsoft.com/office/drawing/2014/main" id="{C31A7D7C-BB47-F129-86B2-8FD3AFCE1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341">
              <a:extLst>
                <a:ext uri="{FF2B5EF4-FFF2-40B4-BE49-F238E27FC236}">
                  <a16:creationId xmlns:a16="http://schemas.microsoft.com/office/drawing/2014/main" id="{5AF73C73-CA44-EDCB-70E6-930E018C0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42">
              <a:extLst>
                <a:ext uri="{FF2B5EF4-FFF2-40B4-BE49-F238E27FC236}">
                  <a16:creationId xmlns:a16="http://schemas.microsoft.com/office/drawing/2014/main" id="{A85BF57B-39A5-D6C7-544A-C36FA2553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43">
              <a:extLst>
                <a:ext uri="{FF2B5EF4-FFF2-40B4-BE49-F238E27FC236}">
                  <a16:creationId xmlns:a16="http://schemas.microsoft.com/office/drawing/2014/main" id="{7643F7F2-30FE-E060-DC14-A8986BA6E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44">
              <a:extLst>
                <a:ext uri="{FF2B5EF4-FFF2-40B4-BE49-F238E27FC236}">
                  <a16:creationId xmlns:a16="http://schemas.microsoft.com/office/drawing/2014/main" id="{B00A386D-51A4-BDBC-8CE6-CEF30A3E1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45">
              <a:extLst>
                <a:ext uri="{FF2B5EF4-FFF2-40B4-BE49-F238E27FC236}">
                  <a16:creationId xmlns:a16="http://schemas.microsoft.com/office/drawing/2014/main" id="{20F82AC0-AEC9-7F8F-3DB8-E6AF9637B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46">
              <a:extLst>
                <a:ext uri="{FF2B5EF4-FFF2-40B4-BE49-F238E27FC236}">
                  <a16:creationId xmlns:a16="http://schemas.microsoft.com/office/drawing/2014/main" id="{2E2F24C4-4D54-66C9-E848-25569FC2F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47">
              <a:extLst>
                <a:ext uri="{FF2B5EF4-FFF2-40B4-BE49-F238E27FC236}">
                  <a16:creationId xmlns:a16="http://schemas.microsoft.com/office/drawing/2014/main" id="{E25D44BE-39BC-1C5D-7330-8217AEF1D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48">
              <a:extLst>
                <a:ext uri="{FF2B5EF4-FFF2-40B4-BE49-F238E27FC236}">
                  <a16:creationId xmlns:a16="http://schemas.microsoft.com/office/drawing/2014/main" id="{E25DEC50-000C-893F-FF0A-67256E3A0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49">
              <a:extLst>
                <a:ext uri="{FF2B5EF4-FFF2-40B4-BE49-F238E27FC236}">
                  <a16:creationId xmlns:a16="http://schemas.microsoft.com/office/drawing/2014/main" id="{A45EC36B-1A1D-742E-A10A-AFF9511DA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50">
              <a:extLst>
                <a:ext uri="{FF2B5EF4-FFF2-40B4-BE49-F238E27FC236}">
                  <a16:creationId xmlns:a16="http://schemas.microsoft.com/office/drawing/2014/main" id="{FAFA84FA-6956-A592-F14C-70F92096B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4" name="Freeform 351">
              <a:extLst>
                <a:ext uri="{FF2B5EF4-FFF2-40B4-BE49-F238E27FC236}">
                  <a16:creationId xmlns:a16="http://schemas.microsoft.com/office/drawing/2014/main" id="{B9681BB9-68FC-5D8D-05E3-B420E87AD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5" name="Freeform 352">
              <a:extLst>
                <a:ext uri="{FF2B5EF4-FFF2-40B4-BE49-F238E27FC236}">
                  <a16:creationId xmlns:a16="http://schemas.microsoft.com/office/drawing/2014/main" id="{5A4D3E9A-7463-4B4E-DD52-212A58C0C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6" name="Freeform 353">
              <a:extLst>
                <a:ext uri="{FF2B5EF4-FFF2-40B4-BE49-F238E27FC236}">
                  <a16:creationId xmlns:a16="http://schemas.microsoft.com/office/drawing/2014/main" id="{546DFC59-734C-4EAF-9C51-2F2A443FA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7" name="Freeform 354">
              <a:extLst>
                <a:ext uri="{FF2B5EF4-FFF2-40B4-BE49-F238E27FC236}">
                  <a16:creationId xmlns:a16="http://schemas.microsoft.com/office/drawing/2014/main" id="{063893E6-ECD8-ECA9-CABD-9D55A428A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8" name="Freeform 355">
              <a:extLst>
                <a:ext uri="{FF2B5EF4-FFF2-40B4-BE49-F238E27FC236}">
                  <a16:creationId xmlns:a16="http://schemas.microsoft.com/office/drawing/2014/main" id="{63CFABC6-A6DA-3115-4019-BB2746474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9" name="Freeform 356">
              <a:extLst>
                <a:ext uri="{FF2B5EF4-FFF2-40B4-BE49-F238E27FC236}">
                  <a16:creationId xmlns:a16="http://schemas.microsoft.com/office/drawing/2014/main" id="{7FD7F6D8-0674-926B-5EA7-C21881413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0" name="Freeform 357">
              <a:extLst>
                <a:ext uri="{FF2B5EF4-FFF2-40B4-BE49-F238E27FC236}">
                  <a16:creationId xmlns:a16="http://schemas.microsoft.com/office/drawing/2014/main" id="{EDB50C5C-302E-6A27-80BF-E3E20DA7E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1" name="Freeform 358">
              <a:extLst>
                <a:ext uri="{FF2B5EF4-FFF2-40B4-BE49-F238E27FC236}">
                  <a16:creationId xmlns:a16="http://schemas.microsoft.com/office/drawing/2014/main" id="{6C5F9F50-4C23-D333-8258-A8E200B48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2" name="Freeform 359">
              <a:extLst>
                <a:ext uri="{FF2B5EF4-FFF2-40B4-BE49-F238E27FC236}">
                  <a16:creationId xmlns:a16="http://schemas.microsoft.com/office/drawing/2014/main" id="{CEF7522B-B784-3FF2-68E6-0047C1125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3" name="Freeform 360">
              <a:extLst>
                <a:ext uri="{FF2B5EF4-FFF2-40B4-BE49-F238E27FC236}">
                  <a16:creationId xmlns:a16="http://schemas.microsoft.com/office/drawing/2014/main" id="{48A113B4-767F-714F-434C-8FE50B1A4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4" name="Freeform 361">
              <a:extLst>
                <a:ext uri="{FF2B5EF4-FFF2-40B4-BE49-F238E27FC236}">
                  <a16:creationId xmlns:a16="http://schemas.microsoft.com/office/drawing/2014/main" id="{51AAC419-57BF-75C3-3739-26FAD522E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5" name="Freeform 362">
              <a:extLst>
                <a:ext uri="{FF2B5EF4-FFF2-40B4-BE49-F238E27FC236}">
                  <a16:creationId xmlns:a16="http://schemas.microsoft.com/office/drawing/2014/main" id="{D2254BAF-1D9C-46E3-07F4-E9004F8F5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6" name="Freeform 363">
              <a:extLst>
                <a:ext uri="{FF2B5EF4-FFF2-40B4-BE49-F238E27FC236}">
                  <a16:creationId xmlns:a16="http://schemas.microsoft.com/office/drawing/2014/main" id="{E2B6F979-58B6-BD6D-AF19-37BCCC79C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7" name="Freeform 364">
              <a:extLst>
                <a:ext uri="{FF2B5EF4-FFF2-40B4-BE49-F238E27FC236}">
                  <a16:creationId xmlns:a16="http://schemas.microsoft.com/office/drawing/2014/main" id="{2EB59839-D3FF-48A7-5471-5E597729A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8" name="Freeform 365">
              <a:extLst>
                <a:ext uri="{FF2B5EF4-FFF2-40B4-BE49-F238E27FC236}">
                  <a16:creationId xmlns:a16="http://schemas.microsoft.com/office/drawing/2014/main" id="{83759C24-1E08-E01A-2742-394035614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9" name="Freeform 366">
              <a:extLst>
                <a:ext uri="{FF2B5EF4-FFF2-40B4-BE49-F238E27FC236}">
                  <a16:creationId xmlns:a16="http://schemas.microsoft.com/office/drawing/2014/main" id="{08599888-F6C3-66DF-EB37-D113A3F68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0" name="Freeform 367">
              <a:extLst>
                <a:ext uri="{FF2B5EF4-FFF2-40B4-BE49-F238E27FC236}">
                  <a16:creationId xmlns:a16="http://schemas.microsoft.com/office/drawing/2014/main" id="{4FECCF48-4802-A3F9-DB59-C60AB939D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1" name="Freeform 368">
              <a:extLst>
                <a:ext uri="{FF2B5EF4-FFF2-40B4-BE49-F238E27FC236}">
                  <a16:creationId xmlns:a16="http://schemas.microsoft.com/office/drawing/2014/main" id="{E179127D-D012-1ED0-6C96-243CA6A20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2" name="Freeform 369">
              <a:extLst>
                <a:ext uri="{FF2B5EF4-FFF2-40B4-BE49-F238E27FC236}">
                  <a16:creationId xmlns:a16="http://schemas.microsoft.com/office/drawing/2014/main" id="{C700FE48-84F0-B9BF-8A0C-276274720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3" name="Freeform 370">
              <a:extLst>
                <a:ext uri="{FF2B5EF4-FFF2-40B4-BE49-F238E27FC236}">
                  <a16:creationId xmlns:a16="http://schemas.microsoft.com/office/drawing/2014/main" id="{C87CD496-FB89-FFD2-5C91-D5C69C56B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4" name="Freeform 371">
              <a:extLst>
                <a:ext uri="{FF2B5EF4-FFF2-40B4-BE49-F238E27FC236}">
                  <a16:creationId xmlns:a16="http://schemas.microsoft.com/office/drawing/2014/main" id="{58CA2044-C29A-03C4-22AC-D9EFCED61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5" name="Freeform 372">
              <a:extLst>
                <a:ext uri="{FF2B5EF4-FFF2-40B4-BE49-F238E27FC236}">
                  <a16:creationId xmlns:a16="http://schemas.microsoft.com/office/drawing/2014/main" id="{A52A827E-F179-89DA-BC38-9C9173824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6" name="Freeform 373">
              <a:extLst>
                <a:ext uri="{FF2B5EF4-FFF2-40B4-BE49-F238E27FC236}">
                  <a16:creationId xmlns:a16="http://schemas.microsoft.com/office/drawing/2014/main" id="{C28167E2-0188-6F35-E559-8958B0F5D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7" name="Freeform 374">
              <a:extLst>
                <a:ext uri="{FF2B5EF4-FFF2-40B4-BE49-F238E27FC236}">
                  <a16:creationId xmlns:a16="http://schemas.microsoft.com/office/drawing/2014/main" id="{9767404D-0B45-7ED3-C2DD-A40853257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8" name="Freeform 375">
              <a:extLst>
                <a:ext uri="{FF2B5EF4-FFF2-40B4-BE49-F238E27FC236}">
                  <a16:creationId xmlns:a16="http://schemas.microsoft.com/office/drawing/2014/main" id="{238DD956-F815-0268-1072-3A8C96DAD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9" name="Freeform 376">
              <a:extLst>
                <a:ext uri="{FF2B5EF4-FFF2-40B4-BE49-F238E27FC236}">
                  <a16:creationId xmlns:a16="http://schemas.microsoft.com/office/drawing/2014/main" id="{34CA7DD0-15E0-1146-CECA-5ADD64322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0" name="Freeform 377">
              <a:extLst>
                <a:ext uri="{FF2B5EF4-FFF2-40B4-BE49-F238E27FC236}">
                  <a16:creationId xmlns:a16="http://schemas.microsoft.com/office/drawing/2014/main" id="{4AF1DB2D-6477-94D6-7FB4-81993AC97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1" name="Freeform 378">
              <a:extLst>
                <a:ext uri="{FF2B5EF4-FFF2-40B4-BE49-F238E27FC236}">
                  <a16:creationId xmlns:a16="http://schemas.microsoft.com/office/drawing/2014/main" id="{0F6F4310-EEA5-3B58-9927-174F41965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2" name="Freeform 379">
              <a:extLst>
                <a:ext uri="{FF2B5EF4-FFF2-40B4-BE49-F238E27FC236}">
                  <a16:creationId xmlns:a16="http://schemas.microsoft.com/office/drawing/2014/main" id="{F5AD3C6B-DA12-C402-F339-65FB6DEE6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3" name="Freeform 380">
              <a:extLst>
                <a:ext uri="{FF2B5EF4-FFF2-40B4-BE49-F238E27FC236}">
                  <a16:creationId xmlns:a16="http://schemas.microsoft.com/office/drawing/2014/main" id="{9C6C1B35-98A5-AEC3-87FC-83061DF0E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4" name="Freeform 381">
              <a:extLst>
                <a:ext uri="{FF2B5EF4-FFF2-40B4-BE49-F238E27FC236}">
                  <a16:creationId xmlns:a16="http://schemas.microsoft.com/office/drawing/2014/main" id="{896D0909-2711-AC84-4065-F6FF075CE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5" name="Freeform 382">
              <a:extLst>
                <a:ext uri="{FF2B5EF4-FFF2-40B4-BE49-F238E27FC236}">
                  <a16:creationId xmlns:a16="http://schemas.microsoft.com/office/drawing/2014/main" id="{3E611020-C270-838C-865A-F0E70D4A2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EC1157FA-0F9A-E7AF-B528-0609AE561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1576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6C325-E7BE-9C4D-82CA-CB2200567F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B517E8-0551-6048-A13B-65CBBFE8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59F1A9-4EFC-6C46-97F9-EEE1C442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32363E0-2697-2A45-871D-4042CB685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6D3322-F18B-6547-BFDE-CB689418F2FA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C95868-7C3E-844C-81CC-77F4E3C088B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3" name="Group 557">
            <a:extLst>
              <a:ext uri="{FF2B5EF4-FFF2-40B4-BE49-F238E27FC236}">
                <a16:creationId xmlns:a16="http://schemas.microsoft.com/office/drawing/2014/main" id="{6A20F6D4-5778-020F-D320-0FA0868D7699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5" name="Freeform 264">
              <a:extLst>
                <a:ext uri="{FF2B5EF4-FFF2-40B4-BE49-F238E27FC236}">
                  <a16:creationId xmlns:a16="http://schemas.microsoft.com/office/drawing/2014/main" id="{05B2AD27-A6B1-F974-EE97-5DCCA5D1E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" name="Freeform 265">
              <a:extLst>
                <a:ext uri="{FF2B5EF4-FFF2-40B4-BE49-F238E27FC236}">
                  <a16:creationId xmlns:a16="http://schemas.microsoft.com/office/drawing/2014/main" id="{42868477-0901-A256-34BE-C378B8C95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" name="Freeform 266">
              <a:extLst>
                <a:ext uri="{FF2B5EF4-FFF2-40B4-BE49-F238E27FC236}">
                  <a16:creationId xmlns:a16="http://schemas.microsoft.com/office/drawing/2014/main" id="{4021FB85-263A-7438-300E-9F5D3DCE4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" name="Freeform 267">
              <a:extLst>
                <a:ext uri="{FF2B5EF4-FFF2-40B4-BE49-F238E27FC236}">
                  <a16:creationId xmlns:a16="http://schemas.microsoft.com/office/drawing/2014/main" id="{91CCDBCA-9601-FFE6-423B-483039033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" name="Freeform 268">
              <a:extLst>
                <a:ext uri="{FF2B5EF4-FFF2-40B4-BE49-F238E27FC236}">
                  <a16:creationId xmlns:a16="http://schemas.microsoft.com/office/drawing/2014/main" id="{878A9225-6EF5-6348-2BFC-568943775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69">
              <a:extLst>
                <a:ext uri="{FF2B5EF4-FFF2-40B4-BE49-F238E27FC236}">
                  <a16:creationId xmlns:a16="http://schemas.microsoft.com/office/drawing/2014/main" id="{E1B1A0B3-FB2C-6936-DECC-E79F54AE3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70">
              <a:extLst>
                <a:ext uri="{FF2B5EF4-FFF2-40B4-BE49-F238E27FC236}">
                  <a16:creationId xmlns:a16="http://schemas.microsoft.com/office/drawing/2014/main" id="{44658381-17FE-2B6A-4227-CA372DB22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1">
              <a:extLst>
                <a:ext uri="{FF2B5EF4-FFF2-40B4-BE49-F238E27FC236}">
                  <a16:creationId xmlns:a16="http://schemas.microsoft.com/office/drawing/2014/main" id="{2231752A-33EC-4D29-43F8-C88D255C6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2">
              <a:extLst>
                <a:ext uri="{FF2B5EF4-FFF2-40B4-BE49-F238E27FC236}">
                  <a16:creationId xmlns:a16="http://schemas.microsoft.com/office/drawing/2014/main" id="{9FF66A2D-6ACA-ED10-D4C7-84D402871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3">
              <a:extLst>
                <a:ext uri="{FF2B5EF4-FFF2-40B4-BE49-F238E27FC236}">
                  <a16:creationId xmlns:a16="http://schemas.microsoft.com/office/drawing/2014/main" id="{5BAECEF9-B5DC-DE5E-A234-0AED7805A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4">
              <a:extLst>
                <a:ext uri="{FF2B5EF4-FFF2-40B4-BE49-F238E27FC236}">
                  <a16:creationId xmlns:a16="http://schemas.microsoft.com/office/drawing/2014/main" id="{E3A8CC80-D320-886A-1F1D-BA88EDF88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5">
              <a:extLst>
                <a:ext uri="{FF2B5EF4-FFF2-40B4-BE49-F238E27FC236}">
                  <a16:creationId xmlns:a16="http://schemas.microsoft.com/office/drawing/2014/main" id="{F5B44B25-D7BF-DA28-2A0D-9D5D2CF2E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6">
              <a:extLst>
                <a:ext uri="{FF2B5EF4-FFF2-40B4-BE49-F238E27FC236}">
                  <a16:creationId xmlns:a16="http://schemas.microsoft.com/office/drawing/2014/main" id="{1B6BD38D-F1F1-DF87-1E5E-8EE417A39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77">
              <a:extLst>
                <a:ext uri="{FF2B5EF4-FFF2-40B4-BE49-F238E27FC236}">
                  <a16:creationId xmlns:a16="http://schemas.microsoft.com/office/drawing/2014/main" id="{652C8B5D-161A-81A2-2DD1-0ECC25F9D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78">
              <a:extLst>
                <a:ext uri="{FF2B5EF4-FFF2-40B4-BE49-F238E27FC236}">
                  <a16:creationId xmlns:a16="http://schemas.microsoft.com/office/drawing/2014/main" id="{2217768C-26C4-0586-3C08-5467138FC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79">
              <a:extLst>
                <a:ext uri="{FF2B5EF4-FFF2-40B4-BE49-F238E27FC236}">
                  <a16:creationId xmlns:a16="http://schemas.microsoft.com/office/drawing/2014/main" id="{DA7C92C5-D314-7000-6E48-7FC8A2ACF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80">
              <a:extLst>
                <a:ext uri="{FF2B5EF4-FFF2-40B4-BE49-F238E27FC236}">
                  <a16:creationId xmlns:a16="http://schemas.microsoft.com/office/drawing/2014/main" id="{EB76BA3B-DC24-B3A4-C8FC-F998337E2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1">
              <a:extLst>
                <a:ext uri="{FF2B5EF4-FFF2-40B4-BE49-F238E27FC236}">
                  <a16:creationId xmlns:a16="http://schemas.microsoft.com/office/drawing/2014/main" id="{2D6D660D-2F89-0134-D2C3-F3C48E7B4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2">
              <a:extLst>
                <a:ext uri="{FF2B5EF4-FFF2-40B4-BE49-F238E27FC236}">
                  <a16:creationId xmlns:a16="http://schemas.microsoft.com/office/drawing/2014/main" id="{59F8E54A-764E-B7E4-5C92-3E83B272E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3">
              <a:extLst>
                <a:ext uri="{FF2B5EF4-FFF2-40B4-BE49-F238E27FC236}">
                  <a16:creationId xmlns:a16="http://schemas.microsoft.com/office/drawing/2014/main" id="{3BA3DD98-A977-E98B-CD13-062C5DB13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4">
              <a:extLst>
                <a:ext uri="{FF2B5EF4-FFF2-40B4-BE49-F238E27FC236}">
                  <a16:creationId xmlns:a16="http://schemas.microsoft.com/office/drawing/2014/main" id="{CB6B6248-52BC-EBD4-505E-C8C8054BE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5">
              <a:extLst>
                <a:ext uri="{FF2B5EF4-FFF2-40B4-BE49-F238E27FC236}">
                  <a16:creationId xmlns:a16="http://schemas.microsoft.com/office/drawing/2014/main" id="{B3C812AE-AF87-06F1-8821-C1F6E653D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6">
              <a:extLst>
                <a:ext uri="{FF2B5EF4-FFF2-40B4-BE49-F238E27FC236}">
                  <a16:creationId xmlns:a16="http://schemas.microsoft.com/office/drawing/2014/main" id="{C5455003-6598-817D-6480-D9D695FE9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87">
              <a:extLst>
                <a:ext uri="{FF2B5EF4-FFF2-40B4-BE49-F238E27FC236}">
                  <a16:creationId xmlns:a16="http://schemas.microsoft.com/office/drawing/2014/main" id="{0B079502-AF35-F2DB-DCD9-9DB1E77B7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88">
              <a:extLst>
                <a:ext uri="{FF2B5EF4-FFF2-40B4-BE49-F238E27FC236}">
                  <a16:creationId xmlns:a16="http://schemas.microsoft.com/office/drawing/2014/main" id="{AB40AB2B-4609-7C40-10AB-3AFC02B1E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89">
              <a:extLst>
                <a:ext uri="{FF2B5EF4-FFF2-40B4-BE49-F238E27FC236}">
                  <a16:creationId xmlns:a16="http://schemas.microsoft.com/office/drawing/2014/main" id="{C8BFAF34-DDAA-7BAC-638B-0989055F3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90">
              <a:extLst>
                <a:ext uri="{FF2B5EF4-FFF2-40B4-BE49-F238E27FC236}">
                  <a16:creationId xmlns:a16="http://schemas.microsoft.com/office/drawing/2014/main" id="{CB20A0C3-EC3C-DAA8-D6B4-2943189D1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1">
              <a:extLst>
                <a:ext uri="{FF2B5EF4-FFF2-40B4-BE49-F238E27FC236}">
                  <a16:creationId xmlns:a16="http://schemas.microsoft.com/office/drawing/2014/main" id="{1EA421A8-46A6-6EA3-DE88-F2E424217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2">
              <a:extLst>
                <a:ext uri="{FF2B5EF4-FFF2-40B4-BE49-F238E27FC236}">
                  <a16:creationId xmlns:a16="http://schemas.microsoft.com/office/drawing/2014/main" id="{BA2A7EBE-E328-52E1-7386-2FE5769A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3">
              <a:extLst>
                <a:ext uri="{FF2B5EF4-FFF2-40B4-BE49-F238E27FC236}">
                  <a16:creationId xmlns:a16="http://schemas.microsoft.com/office/drawing/2014/main" id="{EA81F416-2562-BDB4-49B6-5B0AAE413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4">
              <a:extLst>
                <a:ext uri="{FF2B5EF4-FFF2-40B4-BE49-F238E27FC236}">
                  <a16:creationId xmlns:a16="http://schemas.microsoft.com/office/drawing/2014/main" id="{A4098DDE-DFB9-C79A-1DC0-B25B37810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5">
              <a:extLst>
                <a:ext uri="{FF2B5EF4-FFF2-40B4-BE49-F238E27FC236}">
                  <a16:creationId xmlns:a16="http://schemas.microsoft.com/office/drawing/2014/main" id="{F6482434-3EA8-DB0B-5343-EDE6672EF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6">
              <a:extLst>
                <a:ext uri="{FF2B5EF4-FFF2-40B4-BE49-F238E27FC236}">
                  <a16:creationId xmlns:a16="http://schemas.microsoft.com/office/drawing/2014/main" id="{5C5C6E1E-33DC-89BF-8444-0463A2FDC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297">
              <a:extLst>
                <a:ext uri="{FF2B5EF4-FFF2-40B4-BE49-F238E27FC236}">
                  <a16:creationId xmlns:a16="http://schemas.microsoft.com/office/drawing/2014/main" id="{839466A2-0BD5-92D7-6399-F0D437196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298">
              <a:extLst>
                <a:ext uri="{FF2B5EF4-FFF2-40B4-BE49-F238E27FC236}">
                  <a16:creationId xmlns:a16="http://schemas.microsoft.com/office/drawing/2014/main" id="{03C55F7A-EDB7-E5FA-5A0C-AA519F767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299">
              <a:extLst>
                <a:ext uri="{FF2B5EF4-FFF2-40B4-BE49-F238E27FC236}">
                  <a16:creationId xmlns:a16="http://schemas.microsoft.com/office/drawing/2014/main" id="{73D6F554-6FE8-25B6-F6FE-F95300675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300">
              <a:extLst>
                <a:ext uri="{FF2B5EF4-FFF2-40B4-BE49-F238E27FC236}">
                  <a16:creationId xmlns:a16="http://schemas.microsoft.com/office/drawing/2014/main" id="{94EF0F61-82A4-F3D4-DBCA-0D4E74606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1">
              <a:extLst>
                <a:ext uri="{FF2B5EF4-FFF2-40B4-BE49-F238E27FC236}">
                  <a16:creationId xmlns:a16="http://schemas.microsoft.com/office/drawing/2014/main" id="{4C0D90AB-E8C6-C36E-2B3D-9B2025986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2">
              <a:extLst>
                <a:ext uri="{FF2B5EF4-FFF2-40B4-BE49-F238E27FC236}">
                  <a16:creationId xmlns:a16="http://schemas.microsoft.com/office/drawing/2014/main" id="{CC14BAA9-384E-CABE-E699-4D1245340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3">
              <a:extLst>
                <a:ext uri="{FF2B5EF4-FFF2-40B4-BE49-F238E27FC236}">
                  <a16:creationId xmlns:a16="http://schemas.microsoft.com/office/drawing/2014/main" id="{DD13B42D-2E23-4268-2F61-427F94855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4">
              <a:extLst>
                <a:ext uri="{FF2B5EF4-FFF2-40B4-BE49-F238E27FC236}">
                  <a16:creationId xmlns:a16="http://schemas.microsoft.com/office/drawing/2014/main" id="{D8E5A163-5E2D-33BC-BECF-8A3FD108F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5">
              <a:extLst>
                <a:ext uri="{FF2B5EF4-FFF2-40B4-BE49-F238E27FC236}">
                  <a16:creationId xmlns:a16="http://schemas.microsoft.com/office/drawing/2014/main" id="{3892F286-D52F-79EE-D2F6-FEE9BD08F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6">
              <a:extLst>
                <a:ext uri="{FF2B5EF4-FFF2-40B4-BE49-F238E27FC236}">
                  <a16:creationId xmlns:a16="http://schemas.microsoft.com/office/drawing/2014/main" id="{0AAFB218-3D43-AE4F-5D00-3D197C053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07">
              <a:extLst>
                <a:ext uri="{FF2B5EF4-FFF2-40B4-BE49-F238E27FC236}">
                  <a16:creationId xmlns:a16="http://schemas.microsoft.com/office/drawing/2014/main" id="{20E2AC86-278F-E34F-5E6C-3AF6C0262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08">
              <a:extLst>
                <a:ext uri="{FF2B5EF4-FFF2-40B4-BE49-F238E27FC236}">
                  <a16:creationId xmlns:a16="http://schemas.microsoft.com/office/drawing/2014/main" id="{B3CB43B4-5B3B-292D-740C-47864B625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09">
              <a:extLst>
                <a:ext uri="{FF2B5EF4-FFF2-40B4-BE49-F238E27FC236}">
                  <a16:creationId xmlns:a16="http://schemas.microsoft.com/office/drawing/2014/main" id="{3730BE75-A6F3-5E0C-6880-5F6BA0998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10">
              <a:extLst>
                <a:ext uri="{FF2B5EF4-FFF2-40B4-BE49-F238E27FC236}">
                  <a16:creationId xmlns:a16="http://schemas.microsoft.com/office/drawing/2014/main" id="{8002DF51-57C5-E2C3-FECB-729AF2A2A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1">
              <a:extLst>
                <a:ext uri="{FF2B5EF4-FFF2-40B4-BE49-F238E27FC236}">
                  <a16:creationId xmlns:a16="http://schemas.microsoft.com/office/drawing/2014/main" id="{AC7F9652-E8FD-C680-7D90-0173074E4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2">
              <a:extLst>
                <a:ext uri="{FF2B5EF4-FFF2-40B4-BE49-F238E27FC236}">
                  <a16:creationId xmlns:a16="http://schemas.microsoft.com/office/drawing/2014/main" id="{817BFAE6-E58E-096B-BEA5-4262AB9A3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3">
              <a:extLst>
                <a:ext uri="{FF2B5EF4-FFF2-40B4-BE49-F238E27FC236}">
                  <a16:creationId xmlns:a16="http://schemas.microsoft.com/office/drawing/2014/main" id="{32BB4F01-E462-685E-EC71-E11BF6AA5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4">
              <a:extLst>
                <a:ext uri="{FF2B5EF4-FFF2-40B4-BE49-F238E27FC236}">
                  <a16:creationId xmlns:a16="http://schemas.microsoft.com/office/drawing/2014/main" id="{1843D2B6-25E9-E021-67C9-135FDD932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5">
              <a:extLst>
                <a:ext uri="{FF2B5EF4-FFF2-40B4-BE49-F238E27FC236}">
                  <a16:creationId xmlns:a16="http://schemas.microsoft.com/office/drawing/2014/main" id="{43F27D50-6F15-56D8-691E-07BF0F490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6">
              <a:extLst>
                <a:ext uri="{FF2B5EF4-FFF2-40B4-BE49-F238E27FC236}">
                  <a16:creationId xmlns:a16="http://schemas.microsoft.com/office/drawing/2014/main" id="{18A7B716-4AA0-014A-CD8D-C80A7761D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9" name="Freeform 317">
              <a:extLst>
                <a:ext uri="{FF2B5EF4-FFF2-40B4-BE49-F238E27FC236}">
                  <a16:creationId xmlns:a16="http://schemas.microsoft.com/office/drawing/2014/main" id="{8B4FEF6E-A390-B6E4-D501-6935A7C27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0" name="Freeform 318">
              <a:extLst>
                <a:ext uri="{FF2B5EF4-FFF2-40B4-BE49-F238E27FC236}">
                  <a16:creationId xmlns:a16="http://schemas.microsoft.com/office/drawing/2014/main" id="{57561C92-1386-2682-88B7-AA3AC470D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1" name="Freeform 319">
              <a:extLst>
                <a:ext uri="{FF2B5EF4-FFF2-40B4-BE49-F238E27FC236}">
                  <a16:creationId xmlns:a16="http://schemas.microsoft.com/office/drawing/2014/main" id="{8C1A28F2-7E55-6C39-F4DB-A79939ABD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2" name="Freeform 320">
              <a:extLst>
                <a:ext uri="{FF2B5EF4-FFF2-40B4-BE49-F238E27FC236}">
                  <a16:creationId xmlns:a16="http://schemas.microsoft.com/office/drawing/2014/main" id="{A140E292-A6DC-E6A7-6166-D0AACD45F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3" name="Freeform 321">
              <a:extLst>
                <a:ext uri="{FF2B5EF4-FFF2-40B4-BE49-F238E27FC236}">
                  <a16:creationId xmlns:a16="http://schemas.microsoft.com/office/drawing/2014/main" id="{5FD8B13F-C0B9-3650-F192-01B5724FC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4" name="Freeform 322">
              <a:extLst>
                <a:ext uri="{FF2B5EF4-FFF2-40B4-BE49-F238E27FC236}">
                  <a16:creationId xmlns:a16="http://schemas.microsoft.com/office/drawing/2014/main" id="{4D2C7311-D50E-7B74-4B06-D0636120B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5" name="Freeform 323">
              <a:extLst>
                <a:ext uri="{FF2B5EF4-FFF2-40B4-BE49-F238E27FC236}">
                  <a16:creationId xmlns:a16="http://schemas.microsoft.com/office/drawing/2014/main" id="{69FEA9E2-76EE-5339-5746-BD2F7A112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24">
              <a:extLst>
                <a:ext uri="{FF2B5EF4-FFF2-40B4-BE49-F238E27FC236}">
                  <a16:creationId xmlns:a16="http://schemas.microsoft.com/office/drawing/2014/main" id="{B2E5F325-D360-1FD5-5EA6-EB7AF578B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25">
              <a:extLst>
                <a:ext uri="{FF2B5EF4-FFF2-40B4-BE49-F238E27FC236}">
                  <a16:creationId xmlns:a16="http://schemas.microsoft.com/office/drawing/2014/main" id="{C77D397E-9743-7C93-E867-B9916DAFE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26">
              <a:extLst>
                <a:ext uri="{FF2B5EF4-FFF2-40B4-BE49-F238E27FC236}">
                  <a16:creationId xmlns:a16="http://schemas.microsoft.com/office/drawing/2014/main" id="{FE44CE6C-099E-4CE0-4B40-8BEE8DAC1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27">
              <a:extLst>
                <a:ext uri="{FF2B5EF4-FFF2-40B4-BE49-F238E27FC236}">
                  <a16:creationId xmlns:a16="http://schemas.microsoft.com/office/drawing/2014/main" id="{B4540EC0-6360-AB73-5134-41EF8616D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28">
              <a:extLst>
                <a:ext uri="{FF2B5EF4-FFF2-40B4-BE49-F238E27FC236}">
                  <a16:creationId xmlns:a16="http://schemas.microsoft.com/office/drawing/2014/main" id="{5E5563D6-B40C-FB90-C6C7-FDCEF77F6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29">
              <a:extLst>
                <a:ext uri="{FF2B5EF4-FFF2-40B4-BE49-F238E27FC236}">
                  <a16:creationId xmlns:a16="http://schemas.microsoft.com/office/drawing/2014/main" id="{DCDA26C1-8F15-2EDA-2285-57E8577BD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30">
              <a:extLst>
                <a:ext uri="{FF2B5EF4-FFF2-40B4-BE49-F238E27FC236}">
                  <a16:creationId xmlns:a16="http://schemas.microsoft.com/office/drawing/2014/main" id="{4369CA87-DFDA-FC51-A399-D6F09B7D6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31">
              <a:extLst>
                <a:ext uri="{FF2B5EF4-FFF2-40B4-BE49-F238E27FC236}">
                  <a16:creationId xmlns:a16="http://schemas.microsoft.com/office/drawing/2014/main" id="{8A15BB2A-4736-FA18-7D01-9CD8B611B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332">
              <a:extLst>
                <a:ext uri="{FF2B5EF4-FFF2-40B4-BE49-F238E27FC236}">
                  <a16:creationId xmlns:a16="http://schemas.microsoft.com/office/drawing/2014/main" id="{0DA5A09E-81F3-8F09-7FD3-67BC12DF8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333">
              <a:extLst>
                <a:ext uri="{FF2B5EF4-FFF2-40B4-BE49-F238E27FC236}">
                  <a16:creationId xmlns:a16="http://schemas.microsoft.com/office/drawing/2014/main" id="{67BBA9B0-A799-3C16-EE04-8C4AA3CD1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334">
              <a:extLst>
                <a:ext uri="{FF2B5EF4-FFF2-40B4-BE49-F238E27FC236}">
                  <a16:creationId xmlns:a16="http://schemas.microsoft.com/office/drawing/2014/main" id="{CB17B105-ACF1-5534-C323-E04A9D645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35">
              <a:extLst>
                <a:ext uri="{FF2B5EF4-FFF2-40B4-BE49-F238E27FC236}">
                  <a16:creationId xmlns:a16="http://schemas.microsoft.com/office/drawing/2014/main" id="{321ECDBB-79A0-2ACE-21B3-1BC15A175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36">
              <a:extLst>
                <a:ext uri="{FF2B5EF4-FFF2-40B4-BE49-F238E27FC236}">
                  <a16:creationId xmlns:a16="http://schemas.microsoft.com/office/drawing/2014/main" id="{75CF79DE-1251-0819-2837-56576E07D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37">
              <a:extLst>
                <a:ext uri="{FF2B5EF4-FFF2-40B4-BE49-F238E27FC236}">
                  <a16:creationId xmlns:a16="http://schemas.microsoft.com/office/drawing/2014/main" id="{0593A8EA-E1D4-BD8C-B714-7D7EB1F47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38">
              <a:extLst>
                <a:ext uri="{FF2B5EF4-FFF2-40B4-BE49-F238E27FC236}">
                  <a16:creationId xmlns:a16="http://schemas.microsoft.com/office/drawing/2014/main" id="{CAD65406-640B-6F5E-8E4C-E7B0D8406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39">
              <a:extLst>
                <a:ext uri="{FF2B5EF4-FFF2-40B4-BE49-F238E27FC236}">
                  <a16:creationId xmlns:a16="http://schemas.microsoft.com/office/drawing/2014/main" id="{44662B28-D942-54CA-6F34-AFD7C6B72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40">
              <a:extLst>
                <a:ext uri="{FF2B5EF4-FFF2-40B4-BE49-F238E27FC236}">
                  <a16:creationId xmlns:a16="http://schemas.microsoft.com/office/drawing/2014/main" id="{843969C7-5926-D9B2-E483-EF50535FC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41">
              <a:extLst>
                <a:ext uri="{FF2B5EF4-FFF2-40B4-BE49-F238E27FC236}">
                  <a16:creationId xmlns:a16="http://schemas.microsoft.com/office/drawing/2014/main" id="{C3006FA3-337D-678E-5782-A6AFA3EE3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42">
              <a:extLst>
                <a:ext uri="{FF2B5EF4-FFF2-40B4-BE49-F238E27FC236}">
                  <a16:creationId xmlns:a16="http://schemas.microsoft.com/office/drawing/2014/main" id="{EE960663-9694-4310-E8FD-FAF011028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43">
              <a:extLst>
                <a:ext uri="{FF2B5EF4-FFF2-40B4-BE49-F238E27FC236}">
                  <a16:creationId xmlns:a16="http://schemas.microsoft.com/office/drawing/2014/main" id="{8D2B655C-E34E-6A39-9508-385A4BE87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4" name="Freeform 344">
              <a:extLst>
                <a:ext uri="{FF2B5EF4-FFF2-40B4-BE49-F238E27FC236}">
                  <a16:creationId xmlns:a16="http://schemas.microsoft.com/office/drawing/2014/main" id="{E678F652-D2D9-ACAA-4CB0-EC05FC009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5" name="Freeform 345">
              <a:extLst>
                <a:ext uri="{FF2B5EF4-FFF2-40B4-BE49-F238E27FC236}">
                  <a16:creationId xmlns:a16="http://schemas.microsoft.com/office/drawing/2014/main" id="{D43F0431-0DA8-1E31-2B59-161A4B433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6" name="Freeform 346">
              <a:extLst>
                <a:ext uri="{FF2B5EF4-FFF2-40B4-BE49-F238E27FC236}">
                  <a16:creationId xmlns:a16="http://schemas.microsoft.com/office/drawing/2014/main" id="{59DC89D4-82D9-F6EC-9D42-CB8DBC4BF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7" name="Freeform 347">
              <a:extLst>
                <a:ext uri="{FF2B5EF4-FFF2-40B4-BE49-F238E27FC236}">
                  <a16:creationId xmlns:a16="http://schemas.microsoft.com/office/drawing/2014/main" id="{A1392D9B-7C99-BECE-C5DC-C03C431E2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8" name="Freeform 348">
              <a:extLst>
                <a:ext uri="{FF2B5EF4-FFF2-40B4-BE49-F238E27FC236}">
                  <a16:creationId xmlns:a16="http://schemas.microsoft.com/office/drawing/2014/main" id="{93254055-A2ED-DF03-B46C-EF5A5753E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9" name="Freeform 349">
              <a:extLst>
                <a:ext uri="{FF2B5EF4-FFF2-40B4-BE49-F238E27FC236}">
                  <a16:creationId xmlns:a16="http://schemas.microsoft.com/office/drawing/2014/main" id="{559F6A05-9AC9-F22A-5B8B-4890F0EEA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0" name="Freeform 350">
              <a:extLst>
                <a:ext uri="{FF2B5EF4-FFF2-40B4-BE49-F238E27FC236}">
                  <a16:creationId xmlns:a16="http://schemas.microsoft.com/office/drawing/2014/main" id="{5216CE5D-E827-1699-CD47-6E829421A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1" name="Freeform 351">
              <a:extLst>
                <a:ext uri="{FF2B5EF4-FFF2-40B4-BE49-F238E27FC236}">
                  <a16:creationId xmlns:a16="http://schemas.microsoft.com/office/drawing/2014/main" id="{2BC5A4D2-4CA3-E234-7161-05F8F4BBE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2" name="Freeform 352">
              <a:extLst>
                <a:ext uri="{FF2B5EF4-FFF2-40B4-BE49-F238E27FC236}">
                  <a16:creationId xmlns:a16="http://schemas.microsoft.com/office/drawing/2014/main" id="{FF8844D2-CE34-9D2A-56AF-C147F417C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3" name="Freeform 353">
              <a:extLst>
                <a:ext uri="{FF2B5EF4-FFF2-40B4-BE49-F238E27FC236}">
                  <a16:creationId xmlns:a16="http://schemas.microsoft.com/office/drawing/2014/main" id="{E230C65D-295D-59B0-BF77-F1A810792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4" name="Freeform 354">
              <a:extLst>
                <a:ext uri="{FF2B5EF4-FFF2-40B4-BE49-F238E27FC236}">
                  <a16:creationId xmlns:a16="http://schemas.microsoft.com/office/drawing/2014/main" id="{1281CE49-61B5-6512-B80F-291C9C219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5" name="Freeform 355">
              <a:extLst>
                <a:ext uri="{FF2B5EF4-FFF2-40B4-BE49-F238E27FC236}">
                  <a16:creationId xmlns:a16="http://schemas.microsoft.com/office/drawing/2014/main" id="{6F165A04-749E-27DF-659B-8236FBE8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6" name="Freeform 356">
              <a:extLst>
                <a:ext uri="{FF2B5EF4-FFF2-40B4-BE49-F238E27FC236}">
                  <a16:creationId xmlns:a16="http://schemas.microsoft.com/office/drawing/2014/main" id="{ACE603F8-6B6E-5194-1D1E-23ECA727F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7" name="Freeform 357">
              <a:extLst>
                <a:ext uri="{FF2B5EF4-FFF2-40B4-BE49-F238E27FC236}">
                  <a16:creationId xmlns:a16="http://schemas.microsoft.com/office/drawing/2014/main" id="{D6587351-4358-58BC-077A-59CC4B5CE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8" name="Freeform 358">
              <a:extLst>
                <a:ext uri="{FF2B5EF4-FFF2-40B4-BE49-F238E27FC236}">
                  <a16:creationId xmlns:a16="http://schemas.microsoft.com/office/drawing/2014/main" id="{82FF2D54-441F-341E-6919-0CFC0C488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9" name="Freeform 359">
              <a:extLst>
                <a:ext uri="{FF2B5EF4-FFF2-40B4-BE49-F238E27FC236}">
                  <a16:creationId xmlns:a16="http://schemas.microsoft.com/office/drawing/2014/main" id="{37DFE7D4-673E-F63F-8821-E4A97C000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0" name="Freeform 360">
              <a:extLst>
                <a:ext uri="{FF2B5EF4-FFF2-40B4-BE49-F238E27FC236}">
                  <a16:creationId xmlns:a16="http://schemas.microsoft.com/office/drawing/2014/main" id="{A8C753B1-C9F4-C7CE-E831-A67AFBF55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1" name="Freeform 361">
              <a:extLst>
                <a:ext uri="{FF2B5EF4-FFF2-40B4-BE49-F238E27FC236}">
                  <a16:creationId xmlns:a16="http://schemas.microsoft.com/office/drawing/2014/main" id="{6A3FFBB3-A28E-8FD1-022B-85CBD6252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2" name="Freeform 362">
              <a:extLst>
                <a:ext uri="{FF2B5EF4-FFF2-40B4-BE49-F238E27FC236}">
                  <a16:creationId xmlns:a16="http://schemas.microsoft.com/office/drawing/2014/main" id="{DB630144-7E0C-EF90-790C-57C7E57B0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3" name="Freeform 363">
              <a:extLst>
                <a:ext uri="{FF2B5EF4-FFF2-40B4-BE49-F238E27FC236}">
                  <a16:creationId xmlns:a16="http://schemas.microsoft.com/office/drawing/2014/main" id="{0BB1091F-742B-A7AF-E3AD-DB931F99A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4" name="Freeform 364">
              <a:extLst>
                <a:ext uri="{FF2B5EF4-FFF2-40B4-BE49-F238E27FC236}">
                  <a16:creationId xmlns:a16="http://schemas.microsoft.com/office/drawing/2014/main" id="{636A0AAB-6218-E5C4-515A-53260A11A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5" name="Freeform 365">
              <a:extLst>
                <a:ext uri="{FF2B5EF4-FFF2-40B4-BE49-F238E27FC236}">
                  <a16:creationId xmlns:a16="http://schemas.microsoft.com/office/drawing/2014/main" id="{236C04E9-EC3E-F6E3-4F86-8C3F8010C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6" name="Freeform 366">
              <a:extLst>
                <a:ext uri="{FF2B5EF4-FFF2-40B4-BE49-F238E27FC236}">
                  <a16:creationId xmlns:a16="http://schemas.microsoft.com/office/drawing/2014/main" id="{B1AA24DC-923A-B260-46B3-FF7ADA861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7" name="Freeform 367">
              <a:extLst>
                <a:ext uri="{FF2B5EF4-FFF2-40B4-BE49-F238E27FC236}">
                  <a16:creationId xmlns:a16="http://schemas.microsoft.com/office/drawing/2014/main" id="{480F1DC5-0C95-5BB7-5F86-488915CB4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8" name="Freeform 368">
              <a:extLst>
                <a:ext uri="{FF2B5EF4-FFF2-40B4-BE49-F238E27FC236}">
                  <a16:creationId xmlns:a16="http://schemas.microsoft.com/office/drawing/2014/main" id="{758318AB-755B-01BD-B7A5-C5E24D000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9" name="Freeform 369">
              <a:extLst>
                <a:ext uri="{FF2B5EF4-FFF2-40B4-BE49-F238E27FC236}">
                  <a16:creationId xmlns:a16="http://schemas.microsoft.com/office/drawing/2014/main" id="{D9B3580F-53B5-2A9C-FA0E-C2364946A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0" name="Freeform 370">
              <a:extLst>
                <a:ext uri="{FF2B5EF4-FFF2-40B4-BE49-F238E27FC236}">
                  <a16:creationId xmlns:a16="http://schemas.microsoft.com/office/drawing/2014/main" id="{C1519220-E099-FD90-BDBD-8327FD741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1" name="Freeform 371">
              <a:extLst>
                <a:ext uri="{FF2B5EF4-FFF2-40B4-BE49-F238E27FC236}">
                  <a16:creationId xmlns:a16="http://schemas.microsoft.com/office/drawing/2014/main" id="{168E38B4-C4F4-A83D-1ABF-8B61AD2C5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2" name="Freeform 372">
              <a:extLst>
                <a:ext uri="{FF2B5EF4-FFF2-40B4-BE49-F238E27FC236}">
                  <a16:creationId xmlns:a16="http://schemas.microsoft.com/office/drawing/2014/main" id="{9573C59B-8ABB-D87F-C9A9-4E0E26AF4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3" name="Freeform 373">
              <a:extLst>
                <a:ext uri="{FF2B5EF4-FFF2-40B4-BE49-F238E27FC236}">
                  <a16:creationId xmlns:a16="http://schemas.microsoft.com/office/drawing/2014/main" id="{7CC147ED-F4D7-643B-0CCE-34506F1C9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4" name="Freeform 374">
              <a:extLst>
                <a:ext uri="{FF2B5EF4-FFF2-40B4-BE49-F238E27FC236}">
                  <a16:creationId xmlns:a16="http://schemas.microsoft.com/office/drawing/2014/main" id="{46741763-7DC2-75A6-5F00-183F066D9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5" name="Freeform 375">
              <a:extLst>
                <a:ext uri="{FF2B5EF4-FFF2-40B4-BE49-F238E27FC236}">
                  <a16:creationId xmlns:a16="http://schemas.microsoft.com/office/drawing/2014/main" id="{DBE33AC8-0FDE-F563-B92A-312DE9EB2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6" name="Freeform 376">
              <a:extLst>
                <a:ext uri="{FF2B5EF4-FFF2-40B4-BE49-F238E27FC236}">
                  <a16:creationId xmlns:a16="http://schemas.microsoft.com/office/drawing/2014/main" id="{E57E8140-FE47-BDEF-967E-0D9C9CB05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7" name="Freeform 377">
              <a:extLst>
                <a:ext uri="{FF2B5EF4-FFF2-40B4-BE49-F238E27FC236}">
                  <a16:creationId xmlns:a16="http://schemas.microsoft.com/office/drawing/2014/main" id="{14BEFBA3-D783-C5F8-4246-7F5F34ED3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8" name="Freeform 378">
              <a:extLst>
                <a:ext uri="{FF2B5EF4-FFF2-40B4-BE49-F238E27FC236}">
                  <a16:creationId xmlns:a16="http://schemas.microsoft.com/office/drawing/2014/main" id="{9E73B2ED-46DC-8C02-DD6C-729D0A51E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9" name="Freeform 379">
              <a:extLst>
                <a:ext uri="{FF2B5EF4-FFF2-40B4-BE49-F238E27FC236}">
                  <a16:creationId xmlns:a16="http://schemas.microsoft.com/office/drawing/2014/main" id="{B4FB0D6A-BBB5-41C6-4C44-199C5FC16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0" name="Freeform 380">
              <a:extLst>
                <a:ext uri="{FF2B5EF4-FFF2-40B4-BE49-F238E27FC236}">
                  <a16:creationId xmlns:a16="http://schemas.microsoft.com/office/drawing/2014/main" id="{36807D02-703F-C355-51BD-F017F4E13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1" name="Freeform 381">
              <a:extLst>
                <a:ext uri="{FF2B5EF4-FFF2-40B4-BE49-F238E27FC236}">
                  <a16:creationId xmlns:a16="http://schemas.microsoft.com/office/drawing/2014/main" id="{4B0BF160-A1AE-72AA-5F80-464C281FA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2" name="Freeform 382">
              <a:extLst>
                <a:ext uri="{FF2B5EF4-FFF2-40B4-BE49-F238E27FC236}">
                  <a16:creationId xmlns:a16="http://schemas.microsoft.com/office/drawing/2014/main" id="{4B957DBF-3420-B7E2-8C33-7FDB6B30A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36C71262-EBB0-646B-C350-95D2BB198A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8386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609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8B95C-A41C-BA4C-87B2-530E39A173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8566239-F343-2140-A971-F50453DD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FFDE07-E9F6-1743-8B92-82FD02423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9B7315-0BD1-DF45-8D83-6CEB18E90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FFF68A-6DBA-864B-ABE7-F0B184807F5B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ACED8D4-56E8-F24F-863F-0E4DA768B332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3" name="Group 557">
            <a:extLst>
              <a:ext uri="{FF2B5EF4-FFF2-40B4-BE49-F238E27FC236}">
                <a16:creationId xmlns:a16="http://schemas.microsoft.com/office/drawing/2014/main" id="{4BBFABF7-9524-7DAF-D6A7-2BF22031302F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6" name="Freeform 264">
              <a:extLst>
                <a:ext uri="{FF2B5EF4-FFF2-40B4-BE49-F238E27FC236}">
                  <a16:creationId xmlns:a16="http://schemas.microsoft.com/office/drawing/2014/main" id="{9ECCF322-FABC-6960-2B20-20664CEC8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" name="Freeform 265">
              <a:extLst>
                <a:ext uri="{FF2B5EF4-FFF2-40B4-BE49-F238E27FC236}">
                  <a16:creationId xmlns:a16="http://schemas.microsoft.com/office/drawing/2014/main" id="{DA570AF1-061B-F88E-5B01-00B1DB55B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" name="Freeform 266">
              <a:extLst>
                <a:ext uri="{FF2B5EF4-FFF2-40B4-BE49-F238E27FC236}">
                  <a16:creationId xmlns:a16="http://schemas.microsoft.com/office/drawing/2014/main" id="{94A23889-366E-31C2-2F25-49BDCFF04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" name="Freeform 267">
              <a:extLst>
                <a:ext uri="{FF2B5EF4-FFF2-40B4-BE49-F238E27FC236}">
                  <a16:creationId xmlns:a16="http://schemas.microsoft.com/office/drawing/2014/main" id="{CE74C8FC-90D7-DEF3-2DAF-71782950E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68">
              <a:extLst>
                <a:ext uri="{FF2B5EF4-FFF2-40B4-BE49-F238E27FC236}">
                  <a16:creationId xmlns:a16="http://schemas.microsoft.com/office/drawing/2014/main" id="{557163C8-07B5-A1CC-FE76-E7A08E92E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69">
              <a:extLst>
                <a:ext uri="{FF2B5EF4-FFF2-40B4-BE49-F238E27FC236}">
                  <a16:creationId xmlns:a16="http://schemas.microsoft.com/office/drawing/2014/main" id="{8ABE7B88-1828-A104-EED3-11A9AD199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0">
              <a:extLst>
                <a:ext uri="{FF2B5EF4-FFF2-40B4-BE49-F238E27FC236}">
                  <a16:creationId xmlns:a16="http://schemas.microsoft.com/office/drawing/2014/main" id="{56FB9026-B235-BD45-42F6-04038FF88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1">
              <a:extLst>
                <a:ext uri="{FF2B5EF4-FFF2-40B4-BE49-F238E27FC236}">
                  <a16:creationId xmlns:a16="http://schemas.microsoft.com/office/drawing/2014/main" id="{F917BBFE-ADFA-04A9-6994-2394EDF9B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2">
              <a:extLst>
                <a:ext uri="{FF2B5EF4-FFF2-40B4-BE49-F238E27FC236}">
                  <a16:creationId xmlns:a16="http://schemas.microsoft.com/office/drawing/2014/main" id="{603B70AD-00DD-D987-1B47-86243DE75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3">
              <a:extLst>
                <a:ext uri="{FF2B5EF4-FFF2-40B4-BE49-F238E27FC236}">
                  <a16:creationId xmlns:a16="http://schemas.microsoft.com/office/drawing/2014/main" id="{D7FCD222-6EF5-A8F2-9C6A-43B4E6A1E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4">
              <a:extLst>
                <a:ext uri="{FF2B5EF4-FFF2-40B4-BE49-F238E27FC236}">
                  <a16:creationId xmlns:a16="http://schemas.microsoft.com/office/drawing/2014/main" id="{B5D826C8-E98A-FD15-A847-768E351B8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5">
              <a:extLst>
                <a:ext uri="{FF2B5EF4-FFF2-40B4-BE49-F238E27FC236}">
                  <a16:creationId xmlns:a16="http://schemas.microsoft.com/office/drawing/2014/main" id="{35D3A1F5-7C71-3530-F502-70B1F5D69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76">
              <a:extLst>
                <a:ext uri="{FF2B5EF4-FFF2-40B4-BE49-F238E27FC236}">
                  <a16:creationId xmlns:a16="http://schemas.microsoft.com/office/drawing/2014/main" id="{74DE5034-1CA6-D5B6-0A15-5E3819716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77">
              <a:extLst>
                <a:ext uri="{FF2B5EF4-FFF2-40B4-BE49-F238E27FC236}">
                  <a16:creationId xmlns:a16="http://schemas.microsoft.com/office/drawing/2014/main" id="{8D333B21-F2A5-BC05-93BE-5D98A1610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78">
              <a:extLst>
                <a:ext uri="{FF2B5EF4-FFF2-40B4-BE49-F238E27FC236}">
                  <a16:creationId xmlns:a16="http://schemas.microsoft.com/office/drawing/2014/main" id="{8C7AFFE9-57A3-0A6F-C149-9915A0DB4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79">
              <a:extLst>
                <a:ext uri="{FF2B5EF4-FFF2-40B4-BE49-F238E27FC236}">
                  <a16:creationId xmlns:a16="http://schemas.microsoft.com/office/drawing/2014/main" id="{34C9F75D-AA1F-E748-8BF9-459BA7EF1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0">
              <a:extLst>
                <a:ext uri="{FF2B5EF4-FFF2-40B4-BE49-F238E27FC236}">
                  <a16:creationId xmlns:a16="http://schemas.microsoft.com/office/drawing/2014/main" id="{5C965AEA-2870-A03D-6D7D-2E6273242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1">
              <a:extLst>
                <a:ext uri="{FF2B5EF4-FFF2-40B4-BE49-F238E27FC236}">
                  <a16:creationId xmlns:a16="http://schemas.microsoft.com/office/drawing/2014/main" id="{44FEB70C-1AF1-E680-E14A-304117CF6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2">
              <a:extLst>
                <a:ext uri="{FF2B5EF4-FFF2-40B4-BE49-F238E27FC236}">
                  <a16:creationId xmlns:a16="http://schemas.microsoft.com/office/drawing/2014/main" id="{6FD89D3A-984D-6C0D-4B55-04931A59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3">
              <a:extLst>
                <a:ext uri="{FF2B5EF4-FFF2-40B4-BE49-F238E27FC236}">
                  <a16:creationId xmlns:a16="http://schemas.microsoft.com/office/drawing/2014/main" id="{F71ECED0-0E6D-7219-DF92-BF53DE0F1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4">
              <a:extLst>
                <a:ext uri="{FF2B5EF4-FFF2-40B4-BE49-F238E27FC236}">
                  <a16:creationId xmlns:a16="http://schemas.microsoft.com/office/drawing/2014/main" id="{E532C12C-D326-8ABD-5B08-6BC6B38BA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5">
              <a:extLst>
                <a:ext uri="{FF2B5EF4-FFF2-40B4-BE49-F238E27FC236}">
                  <a16:creationId xmlns:a16="http://schemas.microsoft.com/office/drawing/2014/main" id="{D5400BE6-8600-1F0F-24EE-3577F4CCD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86">
              <a:extLst>
                <a:ext uri="{FF2B5EF4-FFF2-40B4-BE49-F238E27FC236}">
                  <a16:creationId xmlns:a16="http://schemas.microsoft.com/office/drawing/2014/main" id="{F3E36384-27B9-161F-4C3C-7ABFD4ECA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87">
              <a:extLst>
                <a:ext uri="{FF2B5EF4-FFF2-40B4-BE49-F238E27FC236}">
                  <a16:creationId xmlns:a16="http://schemas.microsoft.com/office/drawing/2014/main" id="{90D4298E-BE72-BDC8-5367-5C4B16A65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88">
              <a:extLst>
                <a:ext uri="{FF2B5EF4-FFF2-40B4-BE49-F238E27FC236}">
                  <a16:creationId xmlns:a16="http://schemas.microsoft.com/office/drawing/2014/main" id="{87D24C4A-3F7C-AEF9-2824-9C6DFCFFD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89">
              <a:extLst>
                <a:ext uri="{FF2B5EF4-FFF2-40B4-BE49-F238E27FC236}">
                  <a16:creationId xmlns:a16="http://schemas.microsoft.com/office/drawing/2014/main" id="{DA0BFFEA-9071-1E0C-4D56-1F2B60917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0">
              <a:extLst>
                <a:ext uri="{FF2B5EF4-FFF2-40B4-BE49-F238E27FC236}">
                  <a16:creationId xmlns:a16="http://schemas.microsoft.com/office/drawing/2014/main" id="{F2155536-A29D-E8C0-8CC1-B612B7AD6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1">
              <a:extLst>
                <a:ext uri="{FF2B5EF4-FFF2-40B4-BE49-F238E27FC236}">
                  <a16:creationId xmlns:a16="http://schemas.microsoft.com/office/drawing/2014/main" id="{DF0145B4-4E95-0D53-7086-BB25AA4AF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2">
              <a:extLst>
                <a:ext uri="{FF2B5EF4-FFF2-40B4-BE49-F238E27FC236}">
                  <a16:creationId xmlns:a16="http://schemas.microsoft.com/office/drawing/2014/main" id="{63070911-3DA7-1451-02CE-2E1CAF02F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3">
              <a:extLst>
                <a:ext uri="{FF2B5EF4-FFF2-40B4-BE49-F238E27FC236}">
                  <a16:creationId xmlns:a16="http://schemas.microsoft.com/office/drawing/2014/main" id="{DDEC5B3E-4C91-E27E-081C-FAAD543B0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4">
              <a:extLst>
                <a:ext uri="{FF2B5EF4-FFF2-40B4-BE49-F238E27FC236}">
                  <a16:creationId xmlns:a16="http://schemas.microsoft.com/office/drawing/2014/main" id="{B878E90B-1E8F-52E1-5134-362E310DD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5">
              <a:extLst>
                <a:ext uri="{FF2B5EF4-FFF2-40B4-BE49-F238E27FC236}">
                  <a16:creationId xmlns:a16="http://schemas.microsoft.com/office/drawing/2014/main" id="{EB81E6EB-892A-55C5-19DC-951587714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296">
              <a:extLst>
                <a:ext uri="{FF2B5EF4-FFF2-40B4-BE49-F238E27FC236}">
                  <a16:creationId xmlns:a16="http://schemas.microsoft.com/office/drawing/2014/main" id="{C83F9304-3B33-455A-C0E5-E2C83E49B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297">
              <a:extLst>
                <a:ext uri="{FF2B5EF4-FFF2-40B4-BE49-F238E27FC236}">
                  <a16:creationId xmlns:a16="http://schemas.microsoft.com/office/drawing/2014/main" id="{20CD1F5D-82FA-045B-AFDA-2BACEF3C1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298">
              <a:extLst>
                <a:ext uri="{FF2B5EF4-FFF2-40B4-BE49-F238E27FC236}">
                  <a16:creationId xmlns:a16="http://schemas.microsoft.com/office/drawing/2014/main" id="{C5B93610-86AE-B883-7CFC-232C6BFAD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299">
              <a:extLst>
                <a:ext uri="{FF2B5EF4-FFF2-40B4-BE49-F238E27FC236}">
                  <a16:creationId xmlns:a16="http://schemas.microsoft.com/office/drawing/2014/main" id="{B794166D-0D21-FB1E-D9FF-CA044C295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0">
              <a:extLst>
                <a:ext uri="{FF2B5EF4-FFF2-40B4-BE49-F238E27FC236}">
                  <a16:creationId xmlns:a16="http://schemas.microsoft.com/office/drawing/2014/main" id="{4A809D19-DD87-57DA-2F9C-613A145FC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1">
              <a:extLst>
                <a:ext uri="{FF2B5EF4-FFF2-40B4-BE49-F238E27FC236}">
                  <a16:creationId xmlns:a16="http://schemas.microsoft.com/office/drawing/2014/main" id="{9973DE8C-A10A-77A0-CBA0-8652CF8EE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2">
              <a:extLst>
                <a:ext uri="{FF2B5EF4-FFF2-40B4-BE49-F238E27FC236}">
                  <a16:creationId xmlns:a16="http://schemas.microsoft.com/office/drawing/2014/main" id="{F0C077FB-A1D1-32C3-0B0A-19CA32B16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3">
              <a:extLst>
                <a:ext uri="{FF2B5EF4-FFF2-40B4-BE49-F238E27FC236}">
                  <a16:creationId xmlns:a16="http://schemas.microsoft.com/office/drawing/2014/main" id="{E14F79EF-D24E-CD3E-E57A-5997AF6DE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4">
              <a:extLst>
                <a:ext uri="{FF2B5EF4-FFF2-40B4-BE49-F238E27FC236}">
                  <a16:creationId xmlns:a16="http://schemas.microsoft.com/office/drawing/2014/main" id="{6D29D5E0-ADCA-437F-86C9-FA34A2A4A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5">
              <a:extLst>
                <a:ext uri="{FF2B5EF4-FFF2-40B4-BE49-F238E27FC236}">
                  <a16:creationId xmlns:a16="http://schemas.microsoft.com/office/drawing/2014/main" id="{6502B636-7D4D-14E7-5FD6-2B668A19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06">
              <a:extLst>
                <a:ext uri="{FF2B5EF4-FFF2-40B4-BE49-F238E27FC236}">
                  <a16:creationId xmlns:a16="http://schemas.microsoft.com/office/drawing/2014/main" id="{EEF925A7-81F2-46AC-55E8-0ED8B0520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07">
              <a:extLst>
                <a:ext uri="{FF2B5EF4-FFF2-40B4-BE49-F238E27FC236}">
                  <a16:creationId xmlns:a16="http://schemas.microsoft.com/office/drawing/2014/main" id="{B3CE6798-8DDA-21C6-496C-50D7A6596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08">
              <a:extLst>
                <a:ext uri="{FF2B5EF4-FFF2-40B4-BE49-F238E27FC236}">
                  <a16:creationId xmlns:a16="http://schemas.microsoft.com/office/drawing/2014/main" id="{FD4E8B26-A717-9090-6138-AAD0F79F6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09">
              <a:extLst>
                <a:ext uri="{FF2B5EF4-FFF2-40B4-BE49-F238E27FC236}">
                  <a16:creationId xmlns:a16="http://schemas.microsoft.com/office/drawing/2014/main" id="{1EF4867C-FFCE-6B07-40D5-B33024A4D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0">
              <a:extLst>
                <a:ext uri="{FF2B5EF4-FFF2-40B4-BE49-F238E27FC236}">
                  <a16:creationId xmlns:a16="http://schemas.microsoft.com/office/drawing/2014/main" id="{C14A265C-CCBF-0F77-75B8-3B2D6DB09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1">
              <a:extLst>
                <a:ext uri="{FF2B5EF4-FFF2-40B4-BE49-F238E27FC236}">
                  <a16:creationId xmlns:a16="http://schemas.microsoft.com/office/drawing/2014/main" id="{762B5650-57FA-F766-58A5-97076CE28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2">
              <a:extLst>
                <a:ext uri="{FF2B5EF4-FFF2-40B4-BE49-F238E27FC236}">
                  <a16:creationId xmlns:a16="http://schemas.microsoft.com/office/drawing/2014/main" id="{27A5925F-24B6-ED34-DC49-6E9562EA9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3">
              <a:extLst>
                <a:ext uri="{FF2B5EF4-FFF2-40B4-BE49-F238E27FC236}">
                  <a16:creationId xmlns:a16="http://schemas.microsoft.com/office/drawing/2014/main" id="{9DDBCE55-9A1A-DB2E-47FF-CBD04E2F2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4">
              <a:extLst>
                <a:ext uri="{FF2B5EF4-FFF2-40B4-BE49-F238E27FC236}">
                  <a16:creationId xmlns:a16="http://schemas.microsoft.com/office/drawing/2014/main" id="{41182635-898B-D6A2-D511-25BC38A7E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5">
              <a:extLst>
                <a:ext uri="{FF2B5EF4-FFF2-40B4-BE49-F238E27FC236}">
                  <a16:creationId xmlns:a16="http://schemas.microsoft.com/office/drawing/2014/main" id="{31DAF646-9681-718F-F22F-B6E177B87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1" name="Freeform 316">
              <a:extLst>
                <a:ext uri="{FF2B5EF4-FFF2-40B4-BE49-F238E27FC236}">
                  <a16:creationId xmlns:a16="http://schemas.microsoft.com/office/drawing/2014/main" id="{D5677FBE-1A94-A038-60AB-7252F9776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2" name="Freeform 317">
              <a:extLst>
                <a:ext uri="{FF2B5EF4-FFF2-40B4-BE49-F238E27FC236}">
                  <a16:creationId xmlns:a16="http://schemas.microsoft.com/office/drawing/2014/main" id="{80E77F35-F425-78C9-7927-8F6A3A1C5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3" name="Freeform 318">
              <a:extLst>
                <a:ext uri="{FF2B5EF4-FFF2-40B4-BE49-F238E27FC236}">
                  <a16:creationId xmlns:a16="http://schemas.microsoft.com/office/drawing/2014/main" id="{30C825B2-2789-5095-D58A-9315FBCC6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4" name="Freeform 319">
              <a:extLst>
                <a:ext uri="{FF2B5EF4-FFF2-40B4-BE49-F238E27FC236}">
                  <a16:creationId xmlns:a16="http://schemas.microsoft.com/office/drawing/2014/main" id="{7717BD01-6A38-80C7-F94E-10A4D9C30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5" name="Freeform 320">
              <a:extLst>
                <a:ext uri="{FF2B5EF4-FFF2-40B4-BE49-F238E27FC236}">
                  <a16:creationId xmlns:a16="http://schemas.microsoft.com/office/drawing/2014/main" id="{99D2CCDB-6CEF-A3DD-931E-02D4DF251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21">
              <a:extLst>
                <a:ext uri="{FF2B5EF4-FFF2-40B4-BE49-F238E27FC236}">
                  <a16:creationId xmlns:a16="http://schemas.microsoft.com/office/drawing/2014/main" id="{27385981-3D13-2E8E-4533-12D7464A5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22">
              <a:extLst>
                <a:ext uri="{FF2B5EF4-FFF2-40B4-BE49-F238E27FC236}">
                  <a16:creationId xmlns:a16="http://schemas.microsoft.com/office/drawing/2014/main" id="{8DE93CB8-704F-52BD-EC5E-A1904D72F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23">
              <a:extLst>
                <a:ext uri="{FF2B5EF4-FFF2-40B4-BE49-F238E27FC236}">
                  <a16:creationId xmlns:a16="http://schemas.microsoft.com/office/drawing/2014/main" id="{EA412705-5F80-D2F8-D482-A0B73B9CE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24">
              <a:extLst>
                <a:ext uri="{FF2B5EF4-FFF2-40B4-BE49-F238E27FC236}">
                  <a16:creationId xmlns:a16="http://schemas.microsoft.com/office/drawing/2014/main" id="{18A2F063-CB14-2553-D108-E612B5976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25">
              <a:extLst>
                <a:ext uri="{FF2B5EF4-FFF2-40B4-BE49-F238E27FC236}">
                  <a16:creationId xmlns:a16="http://schemas.microsoft.com/office/drawing/2014/main" id="{771FF205-1773-DB14-19BA-D80A7C19F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26">
              <a:extLst>
                <a:ext uri="{FF2B5EF4-FFF2-40B4-BE49-F238E27FC236}">
                  <a16:creationId xmlns:a16="http://schemas.microsoft.com/office/drawing/2014/main" id="{54FC60B1-5764-AB6E-EB1D-CCA1EDF29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27">
              <a:extLst>
                <a:ext uri="{FF2B5EF4-FFF2-40B4-BE49-F238E27FC236}">
                  <a16:creationId xmlns:a16="http://schemas.microsoft.com/office/drawing/2014/main" id="{70F512BA-7B51-17C8-A53F-57FFCCB43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28">
              <a:extLst>
                <a:ext uri="{FF2B5EF4-FFF2-40B4-BE49-F238E27FC236}">
                  <a16:creationId xmlns:a16="http://schemas.microsoft.com/office/drawing/2014/main" id="{A70551BB-1E48-971D-D243-75A32B09A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329">
              <a:extLst>
                <a:ext uri="{FF2B5EF4-FFF2-40B4-BE49-F238E27FC236}">
                  <a16:creationId xmlns:a16="http://schemas.microsoft.com/office/drawing/2014/main" id="{0AA6A41D-7FDC-F3B0-24EC-13A9725C6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330">
              <a:extLst>
                <a:ext uri="{FF2B5EF4-FFF2-40B4-BE49-F238E27FC236}">
                  <a16:creationId xmlns:a16="http://schemas.microsoft.com/office/drawing/2014/main" id="{54CD37DD-0C76-3DE8-820C-E184D51BD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331">
              <a:extLst>
                <a:ext uri="{FF2B5EF4-FFF2-40B4-BE49-F238E27FC236}">
                  <a16:creationId xmlns:a16="http://schemas.microsoft.com/office/drawing/2014/main" id="{B3221C76-C8EB-4FCD-6699-46DDC14CC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32">
              <a:extLst>
                <a:ext uri="{FF2B5EF4-FFF2-40B4-BE49-F238E27FC236}">
                  <a16:creationId xmlns:a16="http://schemas.microsoft.com/office/drawing/2014/main" id="{3755342A-E877-1384-BC04-F6C6C2484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33">
              <a:extLst>
                <a:ext uri="{FF2B5EF4-FFF2-40B4-BE49-F238E27FC236}">
                  <a16:creationId xmlns:a16="http://schemas.microsoft.com/office/drawing/2014/main" id="{71D763C8-1415-F341-652C-80B6DD94F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34">
              <a:extLst>
                <a:ext uri="{FF2B5EF4-FFF2-40B4-BE49-F238E27FC236}">
                  <a16:creationId xmlns:a16="http://schemas.microsoft.com/office/drawing/2014/main" id="{F24CA4C7-3090-CC45-2707-F38582017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35">
              <a:extLst>
                <a:ext uri="{FF2B5EF4-FFF2-40B4-BE49-F238E27FC236}">
                  <a16:creationId xmlns:a16="http://schemas.microsoft.com/office/drawing/2014/main" id="{02048A04-0082-C555-3A37-A604DFA46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36">
              <a:extLst>
                <a:ext uri="{FF2B5EF4-FFF2-40B4-BE49-F238E27FC236}">
                  <a16:creationId xmlns:a16="http://schemas.microsoft.com/office/drawing/2014/main" id="{2AA3A83D-996F-AD95-74E0-1DFF7A423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37">
              <a:extLst>
                <a:ext uri="{FF2B5EF4-FFF2-40B4-BE49-F238E27FC236}">
                  <a16:creationId xmlns:a16="http://schemas.microsoft.com/office/drawing/2014/main" id="{41A262EC-0525-ECD1-2439-885773E0F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38">
              <a:extLst>
                <a:ext uri="{FF2B5EF4-FFF2-40B4-BE49-F238E27FC236}">
                  <a16:creationId xmlns:a16="http://schemas.microsoft.com/office/drawing/2014/main" id="{BADD365E-6EB4-87D4-BAA8-634FF66CB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39">
              <a:extLst>
                <a:ext uri="{FF2B5EF4-FFF2-40B4-BE49-F238E27FC236}">
                  <a16:creationId xmlns:a16="http://schemas.microsoft.com/office/drawing/2014/main" id="{997BBC72-3D56-323F-6AE9-C669C35E6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40">
              <a:extLst>
                <a:ext uri="{FF2B5EF4-FFF2-40B4-BE49-F238E27FC236}">
                  <a16:creationId xmlns:a16="http://schemas.microsoft.com/office/drawing/2014/main" id="{5AFBC65C-9118-8EA8-4581-AF35B3B70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4" name="Freeform 341">
              <a:extLst>
                <a:ext uri="{FF2B5EF4-FFF2-40B4-BE49-F238E27FC236}">
                  <a16:creationId xmlns:a16="http://schemas.microsoft.com/office/drawing/2014/main" id="{88847828-948B-F57B-9AC6-5981719BB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5" name="Freeform 342">
              <a:extLst>
                <a:ext uri="{FF2B5EF4-FFF2-40B4-BE49-F238E27FC236}">
                  <a16:creationId xmlns:a16="http://schemas.microsoft.com/office/drawing/2014/main" id="{565AF25D-28F0-4733-F2F0-B7F8DB071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6" name="Freeform 343">
              <a:extLst>
                <a:ext uri="{FF2B5EF4-FFF2-40B4-BE49-F238E27FC236}">
                  <a16:creationId xmlns:a16="http://schemas.microsoft.com/office/drawing/2014/main" id="{B7C6B6A9-ABD8-806C-08B9-1C0CD99C1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7" name="Freeform 344">
              <a:extLst>
                <a:ext uri="{FF2B5EF4-FFF2-40B4-BE49-F238E27FC236}">
                  <a16:creationId xmlns:a16="http://schemas.microsoft.com/office/drawing/2014/main" id="{16B1FA47-3608-364C-F6A0-0C2ABB0EF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8" name="Freeform 345">
              <a:extLst>
                <a:ext uri="{FF2B5EF4-FFF2-40B4-BE49-F238E27FC236}">
                  <a16:creationId xmlns:a16="http://schemas.microsoft.com/office/drawing/2014/main" id="{544D7943-0204-578D-A10A-A5C70AF8F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9" name="Freeform 346">
              <a:extLst>
                <a:ext uri="{FF2B5EF4-FFF2-40B4-BE49-F238E27FC236}">
                  <a16:creationId xmlns:a16="http://schemas.microsoft.com/office/drawing/2014/main" id="{8E8CC211-1BB1-22C8-80BD-CDF57802C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0" name="Freeform 347">
              <a:extLst>
                <a:ext uri="{FF2B5EF4-FFF2-40B4-BE49-F238E27FC236}">
                  <a16:creationId xmlns:a16="http://schemas.microsoft.com/office/drawing/2014/main" id="{6807D651-E09C-D765-4E33-57E8CD88A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1" name="Freeform 348">
              <a:extLst>
                <a:ext uri="{FF2B5EF4-FFF2-40B4-BE49-F238E27FC236}">
                  <a16:creationId xmlns:a16="http://schemas.microsoft.com/office/drawing/2014/main" id="{A3FFF001-9877-C5AD-7244-4121ECDAA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2" name="Freeform 349">
              <a:extLst>
                <a:ext uri="{FF2B5EF4-FFF2-40B4-BE49-F238E27FC236}">
                  <a16:creationId xmlns:a16="http://schemas.microsoft.com/office/drawing/2014/main" id="{D3EFA42E-E288-C2CA-D86F-620238B2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3" name="Freeform 350">
              <a:extLst>
                <a:ext uri="{FF2B5EF4-FFF2-40B4-BE49-F238E27FC236}">
                  <a16:creationId xmlns:a16="http://schemas.microsoft.com/office/drawing/2014/main" id="{872F11AE-2E38-C623-5113-E3978D1FF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4" name="Freeform 351">
              <a:extLst>
                <a:ext uri="{FF2B5EF4-FFF2-40B4-BE49-F238E27FC236}">
                  <a16:creationId xmlns:a16="http://schemas.microsoft.com/office/drawing/2014/main" id="{98186723-A3F8-14DF-9650-A591F87A6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5" name="Freeform 352">
              <a:extLst>
                <a:ext uri="{FF2B5EF4-FFF2-40B4-BE49-F238E27FC236}">
                  <a16:creationId xmlns:a16="http://schemas.microsoft.com/office/drawing/2014/main" id="{5B197BA8-1528-D17D-DBBA-355E23E2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6" name="Freeform 353">
              <a:extLst>
                <a:ext uri="{FF2B5EF4-FFF2-40B4-BE49-F238E27FC236}">
                  <a16:creationId xmlns:a16="http://schemas.microsoft.com/office/drawing/2014/main" id="{D309C71D-6ABC-F10F-09C5-B3ECE74E6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7" name="Freeform 354">
              <a:extLst>
                <a:ext uri="{FF2B5EF4-FFF2-40B4-BE49-F238E27FC236}">
                  <a16:creationId xmlns:a16="http://schemas.microsoft.com/office/drawing/2014/main" id="{145ABFAC-CF12-8894-5666-90ED194DC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8" name="Freeform 355">
              <a:extLst>
                <a:ext uri="{FF2B5EF4-FFF2-40B4-BE49-F238E27FC236}">
                  <a16:creationId xmlns:a16="http://schemas.microsoft.com/office/drawing/2014/main" id="{1CB167A1-E103-BB8A-0917-6CEA140D6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9" name="Freeform 356">
              <a:extLst>
                <a:ext uri="{FF2B5EF4-FFF2-40B4-BE49-F238E27FC236}">
                  <a16:creationId xmlns:a16="http://schemas.microsoft.com/office/drawing/2014/main" id="{5768AAB8-CC0D-1B80-BD85-DC63358F8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0" name="Freeform 357">
              <a:extLst>
                <a:ext uri="{FF2B5EF4-FFF2-40B4-BE49-F238E27FC236}">
                  <a16:creationId xmlns:a16="http://schemas.microsoft.com/office/drawing/2014/main" id="{7F6F34F2-8ED4-2D13-8EF1-5D3BD4F0D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1" name="Freeform 358">
              <a:extLst>
                <a:ext uri="{FF2B5EF4-FFF2-40B4-BE49-F238E27FC236}">
                  <a16:creationId xmlns:a16="http://schemas.microsoft.com/office/drawing/2014/main" id="{1B048B52-66E8-DD10-6DE4-B49630088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2" name="Freeform 359">
              <a:extLst>
                <a:ext uri="{FF2B5EF4-FFF2-40B4-BE49-F238E27FC236}">
                  <a16:creationId xmlns:a16="http://schemas.microsoft.com/office/drawing/2014/main" id="{03006806-E601-51AE-21F1-99429DA26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3" name="Freeform 360">
              <a:extLst>
                <a:ext uri="{FF2B5EF4-FFF2-40B4-BE49-F238E27FC236}">
                  <a16:creationId xmlns:a16="http://schemas.microsoft.com/office/drawing/2014/main" id="{93DA8EEF-5D2A-B110-713B-6F03CE696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4" name="Freeform 361">
              <a:extLst>
                <a:ext uri="{FF2B5EF4-FFF2-40B4-BE49-F238E27FC236}">
                  <a16:creationId xmlns:a16="http://schemas.microsoft.com/office/drawing/2014/main" id="{1421AF19-85D9-CBC7-412C-476C9BCA9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5" name="Freeform 362">
              <a:extLst>
                <a:ext uri="{FF2B5EF4-FFF2-40B4-BE49-F238E27FC236}">
                  <a16:creationId xmlns:a16="http://schemas.microsoft.com/office/drawing/2014/main" id="{0BEC8204-AADA-6E1A-8649-0FAFB6EFD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6" name="Freeform 363">
              <a:extLst>
                <a:ext uri="{FF2B5EF4-FFF2-40B4-BE49-F238E27FC236}">
                  <a16:creationId xmlns:a16="http://schemas.microsoft.com/office/drawing/2014/main" id="{6F9CC596-F97B-71D9-82F8-5BF47081A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7" name="Freeform 364">
              <a:extLst>
                <a:ext uri="{FF2B5EF4-FFF2-40B4-BE49-F238E27FC236}">
                  <a16:creationId xmlns:a16="http://schemas.microsoft.com/office/drawing/2014/main" id="{77591343-3AE5-7D7F-7549-3C49676BA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8" name="Freeform 365">
              <a:extLst>
                <a:ext uri="{FF2B5EF4-FFF2-40B4-BE49-F238E27FC236}">
                  <a16:creationId xmlns:a16="http://schemas.microsoft.com/office/drawing/2014/main" id="{772872D9-8D75-B37F-BDD8-5CF5027EC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9" name="Freeform 366">
              <a:extLst>
                <a:ext uri="{FF2B5EF4-FFF2-40B4-BE49-F238E27FC236}">
                  <a16:creationId xmlns:a16="http://schemas.microsoft.com/office/drawing/2014/main" id="{D3E67C98-EF45-BCEF-6BEA-EAF03DB27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0" name="Freeform 367">
              <a:extLst>
                <a:ext uri="{FF2B5EF4-FFF2-40B4-BE49-F238E27FC236}">
                  <a16:creationId xmlns:a16="http://schemas.microsoft.com/office/drawing/2014/main" id="{DD14D563-5318-1DD4-53E1-643AA6FD2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1" name="Freeform 368">
              <a:extLst>
                <a:ext uri="{FF2B5EF4-FFF2-40B4-BE49-F238E27FC236}">
                  <a16:creationId xmlns:a16="http://schemas.microsoft.com/office/drawing/2014/main" id="{A9681339-5713-4AE8-569F-6FE46EC8A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2" name="Freeform 369">
              <a:extLst>
                <a:ext uri="{FF2B5EF4-FFF2-40B4-BE49-F238E27FC236}">
                  <a16:creationId xmlns:a16="http://schemas.microsoft.com/office/drawing/2014/main" id="{271DB912-A7D6-9578-C573-2E0E678B0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3" name="Freeform 370">
              <a:extLst>
                <a:ext uri="{FF2B5EF4-FFF2-40B4-BE49-F238E27FC236}">
                  <a16:creationId xmlns:a16="http://schemas.microsoft.com/office/drawing/2014/main" id="{FF81862F-5107-600A-D62F-B77393AE0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4" name="Freeform 371">
              <a:extLst>
                <a:ext uri="{FF2B5EF4-FFF2-40B4-BE49-F238E27FC236}">
                  <a16:creationId xmlns:a16="http://schemas.microsoft.com/office/drawing/2014/main" id="{D5094390-F1EB-0963-8C15-6F14F19CB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5" name="Freeform 372">
              <a:extLst>
                <a:ext uri="{FF2B5EF4-FFF2-40B4-BE49-F238E27FC236}">
                  <a16:creationId xmlns:a16="http://schemas.microsoft.com/office/drawing/2014/main" id="{4D6C7D2D-46EC-828E-E4FC-A818807F0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6" name="Freeform 373">
              <a:extLst>
                <a:ext uri="{FF2B5EF4-FFF2-40B4-BE49-F238E27FC236}">
                  <a16:creationId xmlns:a16="http://schemas.microsoft.com/office/drawing/2014/main" id="{5254ADD9-0D95-7984-ED04-EB9B637DE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7" name="Freeform 374">
              <a:extLst>
                <a:ext uri="{FF2B5EF4-FFF2-40B4-BE49-F238E27FC236}">
                  <a16:creationId xmlns:a16="http://schemas.microsoft.com/office/drawing/2014/main" id="{EF8E724B-13B3-6CBA-62BD-899AD2DA2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8" name="Freeform 375">
              <a:extLst>
                <a:ext uri="{FF2B5EF4-FFF2-40B4-BE49-F238E27FC236}">
                  <a16:creationId xmlns:a16="http://schemas.microsoft.com/office/drawing/2014/main" id="{87393988-B267-C050-51B6-06969E6FF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9" name="Freeform 376">
              <a:extLst>
                <a:ext uri="{FF2B5EF4-FFF2-40B4-BE49-F238E27FC236}">
                  <a16:creationId xmlns:a16="http://schemas.microsoft.com/office/drawing/2014/main" id="{4C56FA6B-333E-3BB0-286D-4785CD313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0" name="Freeform 377">
              <a:extLst>
                <a:ext uri="{FF2B5EF4-FFF2-40B4-BE49-F238E27FC236}">
                  <a16:creationId xmlns:a16="http://schemas.microsoft.com/office/drawing/2014/main" id="{9E82C749-58E5-9A7A-6E1F-743A41E6D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1" name="Freeform 378">
              <a:extLst>
                <a:ext uri="{FF2B5EF4-FFF2-40B4-BE49-F238E27FC236}">
                  <a16:creationId xmlns:a16="http://schemas.microsoft.com/office/drawing/2014/main" id="{FF23E833-4728-C1B2-D31C-124191CF0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2" name="Freeform 379">
              <a:extLst>
                <a:ext uri="{FF2B5EF4-FFF2-40B4-BE49-F238E27FC236}">
                  <a16:creationId xmlns:a16="http://schemas.microsoft.com/office/drawing/2014/main" id="{52039D60-BBB0-6BA2-8F4D-53B62C3C4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3" name="Freeform 380">
              <a:extLst>
                <a:ext uri="{FF2B5EF4-FFF2-40B4-BE49-F238E27FC236}">
                  <a16:creationId xmlns:a16="http://schemas.microsoft.com/office/drawing/2014/main" id="{726A1C83-45DC-AC44-2F26-2CE6A96EE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4" name="Freeform 381">
              <a:extLst>
                <a:ext uri="{FF2B5EF4-FFF2-40B4-BE49-F238E27FC236}">
                  <a16:creationId xmlns:a16="http://schemas.microsoft.com/office/drawing/2014/main" id="{4A6333B3-7C32-A664-14D6-EB59C782C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5" name="Freeform 382">
              <a:extLst>
                <a:ext uri="{FF2B5EF4-FFF2-40B4-BE49-F238E27FC236}">
                  <a16:creationId xmlns:a16="http://schemas.microsoft.com/office/drawing/2014/main" id="{0FC0D3AC-1FC5-7B1C-FD9E-28F9AA681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EB53C044-7F27-B335-9FCA-EB574F9553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7285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9A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0CCDC-06FB-E241-952E-B13B2EFD08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5F912A-626C-8948-BA02-175F6952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4CC090-8F46-9F4B-A8D7-339BC2D37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D7E19E0-5FB0-7D4C-BC71-AC6339D31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8F9297-C136-A947-B82B-88BFA5B4BDE7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38AFAB-191A-BB47-BB43-552934D3484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3" name="Group 557">
            <a:extLst>
              <a:ext uri="{FF2B5EF4-FFF2-40B4-BE49-F238E27FC236}">
                <a16:creationId xmlns:a16="http://schemas.microsoft.com/office/drawing/2014/main" id="{F61DD559-3AA7-B2E9-763E-0562A938997E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12" name="Freeform 264">
              <a:extLst>
                <a:ext uri="{FF2B5EF4-FFF2-40B4-BE49-F238E27FC236}">
                  <a16:creationId xmlns:a16="http://schemas.microsoft.com/office/drawing/2014/main" id="{BC4767C4-7E01-847B-5425-50D17A1B3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" name="Freeform 265">
              <a:extLst>
                <a:ext uri="{FF2B5EF4-FFF2-40B4-BE49-F238E27FC236}">
                  <a16:creationId xmlns:a16="http://schemas.microsoft.com/office/drawing/2014/main" id="{E6D5CC89-72FA-6928-335B-6D6C37425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" name="Freeform 266">
              <a:extLst>
                <a:ext uri="{FF2B5EF4-FFF2-40B4-BE49-F238E27FC236}">
                  <a16:creationId xmlns:a16="http://schemas.microsoft.com/office/drawing/2014/main" id="{4A2323ED-9512-0A22-26E7-944FEF8EB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" name="Freeform 267">
              <a:extLst>
                <a:ext uri="{FF2B5EF4-FFF2-40B4-BE49-F238E27FC236}">
                  <a16:creationId xmlns:a16="http://schemas.microsoft.com/office/drawing/2014/main" id="{09610A18-EFCF-21B3-045A-E1A4FE0EF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68">
              <a:extLst>
                <a:ext uri="{FF2B5EF4-FFF2-40B4-BE49-F238E27FC236}">
                  <a16:creationId xmlns:a16="http://schemas.microsoft.com/office/drawing/2014/main" id="{607ADD5A-6352-EC38-AEBB-E37B573B9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69">
              <a:extLst>
                <a:ext uri="{FF2B5EF4-FFF2-40B4-BE49-F238E27FC236}">
                  <a16:creationId xmlns:a16="http://schemas.microsoft.com/office/drawing/2014/main" id="{B35F3A66-F4D5-D16A-56E4-BC672B04E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0">
              <a:extLst>
                <a:ext uri="{FF2B5EF4-FFF2-40B4-BE49-F238E27FC236}">
                  <a16:creationId xmlns:a16="http://schemas.microsoft.com/office/drawing/2014/main" id="{A0F8F4F9-68F0-4F57-6DD8-483B3316B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1">
              <a:extLst>
                <a:ext uri="{FF2B5EF4-FFF2-40B4-BE49-F238E27FC236}">
                  <a16:creationId xmlns:a16="http://schemas.microsoft.com/office/drawing/2014/main" id="{F63B4E84-0412-13BC-62F0-3495EC37D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2">
              <a:extLst>
                <a:ext uri="{FF2B5EF4-FFF2-40B4-BE49-F238E27FC236}">
                  <a16:creationId xmlns:a16="http://schemas.microsoft.com/office/drawing/2014/main" id="{78A4E33F-E929-079E-54ED-15E3934C1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3">
              <a:extLst>
                <a:ext uri="{FF2B5EF4-FFF2-40B4-BE49-F238E27FC236}">
                  <a16:creationId xmlns:a16="http://schemas.microsoft.com/office/drawing/2014/main" id="{48DA5DF8-AD02-CB0E-2581-5E0B64BDF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4">
              <a:extLst>
                <a:ext uri="{FF2B5EF4-FFF2-40B4-BE49-F238E27FC236}">
                  <a16:creationId xmlns:a16="http://schemas.microsoft.com/office/drawing/2014/main" id="{82159F8A-F3EE-C967-05A7-E4AFA5BE0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5">
              <a:extLst>
                <a:ext uri="{FF2B5EF4-FFF2-40B4-BE49-F238E27FC236}">
                  <a16:creationId xmlns:a16="http://schemas.microsoft.com/office/drawing/2014/main" id="{9D6F05F8-C7D4-2163-6AF3-0292B8EC4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76">
              <a:extLst>
                <a:ext uri="{FF2B5EF4-FFF2-40B4-BE49-F238E27FC236}">
                  <a16:creationId xmlns:a16="http://schemas.microsoft.com/office/drawing/2014/main" id="{E3A8077E-3812-BDA9-BDB5-7F42E8397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77">
              <a:extLst>
                <a:ext uri="{FF2B5EF4-FFF2-40B4-BE49-F238E27FC236}">
                  <a16:creationId xmlns:a16="http://schemas.microsoft.com/office/drawing/2014/main" id="{263AA0DD-6F96-1F4B-06B5-EF1C810C7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78">
              <a:extLst>
                <a:ext uri="{FF2B5EF4-FFF2-40B4-BE49-F238E27FC236}">
                  <a16:creationId xmlns:a16="http://schemas.microsoft.com/office/drawing/2014/main" id="{EC08A93D-336D-1D07-E9F4-CE4A5D73D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79">
              <a:extLst>
                <a:ext uri="{FF2B5EF4-FFF2-40B4-BE49-F238E27FC236}">
                  <a16:creationId xmlns:a16="http://schemas.microsoft.com/office/drawing/2014/main" id="{545F7F2B-D8CE-D2CD-B287-44006B24B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0">
              <a:extLst>
                <a:ext uri="{FF2B5EF4-FFF2-40B4-BE49-F238E27FC236}">
                  <a16:creationId xmlns:a16="http://schemas.microsoft.com/office/drawing/2014/main" id="{D6C0852A-5BF3-012B-5C3F-429150CED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1">
              <a:extLst>
                <a:ext uri="{FF2B5EF4-FFF2-40B4-BE49-F238E27FC236}">
                  <a16:creationId xmlns:a16="http://schemas.microsoft.com/office/drawing/2014/main" id="{12D71491-B06E-2344-A6E9-C2EAE5709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2">
              <a:extLst>
                <a:ext uri="{FF2B5EF4-FFF2-40B4-BE49-F238E27FC236}">
                  <a16:creationId xmlns:a16="http://schemas.microsoft.com/office/drawing/2014/main" id="{B53A8A48-515E-B5D6-0A17-38228BA54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3">
              <a:extLst>
                <a:ext uri="{FF2B5EF4-FFF2-40B4-BE49-F238E27FC236}">
                  <a16:creationId xmlns:a16="http://schemas.microsoft.com/office/drawing/2014/main" id="{E1348035-DDDC-4F48-DB64-C631EE682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4">
              <a:extLst>
                <a:ext uri="{FF2B5EF4-FFF2-40B4-BE49-F238E27FC236}">
                  <a16:creationId xmlns:a16="http://schemas.microsoft.com/office/drawing/2014/main" id="{D952A57A-1D84-688D-E190-E5F6C6CB4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5">
              <a:extLst>
                <a:ext uri="{FF2B5EF4-FFF2-40B4-BE49-F238E27FC236}">
                  <a16:creationId xmlns:a16="http://schemas.microsoft.com/office/drawing/2014/main" id="{2D9B4D70-E436-5D75-A2EB-26586F716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86">
              <a:extLst>
                <a:ext uri="{FF2B5EF4-FFF2-40B4-BE49-F238E27FC236}">
                  <a16:creationId xmlns:a16="http://schemas.microsoft.com/office/drawing/2014/main" id="{EE8B942B-E57B-71FB-BE97-FDE37D965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87">
              <a:extLst>
                <a:ext uri="{FF2B5EF4-FFF2-40B4-BE49-F238E27FC236}">
                  <a16:creationId xmlns:a16="http://schemas.microsoft.com/office/drawing/2014/main" id="{7DE1152E-9ACE-58CD-73B9-754FE0151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88">
              <a:extLst>
                <a:ext uri="{FF2B5EF4-FFF2-40B4-BE49-F238E27FC236}">
                  <a16:creationId xmlns:a16="http://schemas.microsoft.com/office/drawing/2014/main" id="{F8D991B3-25BD-8151-C6DF-16B213274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89">
              <a:extLst>
                <a:ext uri="{FF2B5EF4-FFF2-40B4-BE49-F238E27FC236}">
                  <a16:creationId xmlns:a16="http://schemas.microsoft.com/office/drawing/2014/main" id="{456336EF-6277-FC30-335A-FDF3D734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0">
              <a:extLst>
                <a:ext uri="{FF2B5EF4-FFF2-40B4-BE49-F238E27FC236}">
                  <a16:creationId xmlns:a16="http://schemas.microsoft.com/office/drawing/2014/main" id="{0608D6E5-E45B-B39C-1842-EC555164E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1">
              <a:extLst>
                <a:ext uri="{FF2B5EF4-FFF2-40B4-BE49-F238E27FC236}">
                  <a16:creationId xmlns:a16="http://schemas.microsoft.com/office/drawing/2014/main" id="{909B1FB2-A8F2-92BD-6385-D299A0759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2">
              <a:extLst>
                <a:ext uri="{FF2B5EF4-FFF2-40B4-BE49-F238E27FC236}">
                  <a16:creationId xmlns:a16="http://schemas.microsoft.com/office/drawing/2014/main" id="{92ED7A19-42BD-5077-0A9D-C2D67DC69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3">
              <a:extLst>
                <a:ext uri="{FF2B5EF4-FFF2-40B4-BE49-F238E27FC236}">
                  <a16:creationId xmlns:a16="http://schemas.microsoft.com/office/drawing/2014/main" id="{B78C5AB4-FB61-CE3E-7EA9-84F43B82B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4">
              <a:extLst>
                <a:ext uri="{FF2B5EF4-FFF2-40B4-BE49-F238E27FC236}">
                  <a16:creationId xmlns:a16="http://schemas.microsoft.com/office/drawing/2014/main" id="{33D888B8-FD34-A078-A3F8-34DEDD893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5">
              <a:extLst>
                <a:ext uri="{FF2B5EF4-FFF2-40B4-BE49-F238E27FC236}">
                  <a16:creationId xmlns:a16="http://schemas.microsoft.com/office/drawing/2014/main" id="{A65EF361-F80D-3872-F801-1ADD741E0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296">
              <a:extLst>
                <a:ext uri="{FF2B5EF4-FFF2-40B4-BE49-F238E27FC236}">
                  <a16:creationId xmlns:a16="http://schemas.microsoft.com/office/drawing/2014/main" id="{6838CBB7-1313-5C05-0A47-0B8A5E8DD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297">
              <a:extLst>
                <a:ext uri="{FF2B5EF4-FFF2-40B4-BE49-F238E27FC236}">
                  <a16:creationId xmlns:a16="http://schemas.microsoft.com/office/drawing/2014/main" id="{27E85EE0-8F79-224E-3C7D-624869A89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298">
              <a:extLst>
                <a:ext uri="{FF2B5EF4-FFF2-40B4-BE49-F238E27FC236}">
                  <a16:creationId xmlns:a16="http://schemas.microsoft.com/office/drawing/2014/main" id="{28B8E963-C73C-43D6-EBB2-6C564612A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299">
              <a:extLst>
                <a:ext uri="{FF2B5EF4-FFF2-40B4-BE49-F238E27FC236}">
                  <a16:creationId xmlns:a16="http://schemas.microsoft.com/office/drawing/2014/main" id="{9A1747D2-3430-78D9-FDE9-41AECCB3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0">
              <a:extLst>
                <a:ext uri="{FF2B5EF4-FFF2-40B4-BE49-F238E27FC236}">
                  <a16:creationId xmlns:a16="http://schemas.microsoft.com/office/drawing/2014/main" id="{61D0DACD-8E19-456F-D82B-0C007747E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1">
              <a:extLst>
                <a:ext uri="{FF2B5EF4-FFF2-40B4-BE49-F238E27FC236}">
                  <a16:creationId xmlns:a16="http://schemas.microsoft.com/office/drawing/2014/main" id="{932A792C-1B50-C0F9-69EE-3243321B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2">
              <a:extLst>
                <a:ext uri="{FF2B5EF4-FFF2-40B4-BE49-F238E27FC236}">
                  <a16:creationId xmlns:a16="http://schemas.microsoft.com/office/drawing/2014/main" id="{04CF8D45-919B-076C-8E28-0C01D65E9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3">
              <a:extLst>
                <a:ext uri="{FF2B5EF4-FFF2-40B4-BE49-F238E27FC236}">
                  <a16:creationId xmlns:a16="http://schemas.microsoft.com/office/drawing/2014/main" id="{084E845F-7844-2632-48AF-F5A7D0A4C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4">
              <a:extLst>
                <a:ext uri="{FF2B5EF4-FFF2-40B4-BE49-F238E27FC236}">
                  <a16:creationId xmlns:a16="http://schemas.microsoft.com/office/drawing/2014/main" id="{08E297F2-46BF-C305-827B-6C3314EA9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5">
              <a:extLst>
                <a:ext uri="{FF2B5EF4-FFF2-40B4-BE49-F238E27FC236}">
                  <a16:creationId xmlns:a16="http://schemas.microsoft.com/office/drawing/2014/main" id="{ECCE75C9-D3AE-7632-8BB0-0EA1716EF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06">
              <a:extLst>
                <a:ext uri="{FF2B5EF4-FFF2-40B4-BE49-F238E27FC236}">
                  <a16:creationId xmlns:a16="http://schemas.microsoft.com/office/drawing/2014/main" id="{244E8A64-2E63-9058-5E65-530DC9D9D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07">
              <a:extLst>
                <a:ext uri="{FF2B5EF4-FFF2-40B4-BE49-F238E27FC236}">
                  <a16:creationId xmlns:a16="http://schemas.microsoft.com/office/drawing/2014/main" id="{F4145760-C68E-B2FF-69AD-9918F6D34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08">
              <a:extLst>
                <a:ext uri="{FF2B5EF4-FFF2-40B4-BE49-F238E27FC236}">
                  <a16:creationId xmlns:a16="http://schemas.microsoft.com/office/drawing/2014/main" id="{A8326FEB-3E75-27F4-A8DC-9F961411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09">
              <a:extLst>
                <a:ext uri="{FF2B5EF4-FFF2-40B4-BE49-F238E27FC236}">
                  <a16:creationId xmlns:a16="http://schemas.microsoft.com/office/drawing/2014/main" id="{2B55A3B1-931D-199C-E371-10A1DC45C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0">
              <a:extLst>
                <a:ext uri="{FF2B5EF4-FFF2-40B4-BE49-F238E27FC236}">
                  <a16:creationId xmlns:a16="http://schemas.microsoft.com/office/drawing/2014/main" id="{EACEA0E1-29FA-102F-A1F4-2FF4E95CD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1">
              <a:extLst>
                <a:ext uri="{FF2B5EF4-FFF2-40B4-BE49-F238E27FC236}">
                  <a16:creationId xmlns:a16="http://schemas.microsoft.com/office/drawing/2014/main" id="{91895E72-9A10-0C39-9CD9-63100612D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2">
              <a:extLst>
                <a:ext uri="{FF2B5EF4-FFF2-40B4-BE49-F238E27FC236}">
                  <a16:creationId xmlns:a16="http://schemas.microsoft.com/office/drawing/2014/main" id="{60D5A395-32E0-3A62-5FC9-ABB129799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3">
              <a:extLst>
                <a:ext uri="{FF2B5EF4-FFF2-40B4-BE49-F238E27FC236}">
                  <a16:creationId xmlns:a16="http://schemas.microsoft.com/office/drawing/2014/main" id="{856BEAF4-A251-2371-3B5F-1C7BFE645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4">
              <a:extLst>
                <a:ext uri="{FF2B5EF4-FFF2-40B4-BE49-F238E27FC236}">
                  <a16:creationId xmlns:a16="http://schemas.microsoft.com/office/drawing/2014/main" id="{665E1C91-7E0A-73A9-ECFE-D30550A15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5">
              <a:extLst>
                <a:ext uri="{FF2B5EF4-FFF2-40B4-BE49-F238E27FC236}">
                  <a16:creationId xmlns:a16="http://schemas.microsoft.com/office/drawing/2014/main" id="{05344002-FCF6-40EB-E4C0-84D4F327E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2" name="Freeform 316">
              <a:extLst>
                <a:ext uri="{FF2B5EF4-FFF2-40B4-BE49-F238E27FC236}">
                  <a16:creationId xmlns:a16="http://schemas.microsoft.com/office/drawing/2014/main" id="{647958C8-86C6-364D-1B6E-BACB7E751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3" name="Freeform 317">
              <a:extLst>
                <a:ext uri="{FF2B5EF4-FFF2-40B4-BE49-F238E27FC236}">
                  <a16:creationId xmlns:a16="http://schemas.microsoft.com/office/drawing/2014/main" id="{03C48ADF-1B8C-342C-02EC-BE544AEE1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4" name="Freeform 318">
              <a:extLst>
                <a:ext uri="{FF2B5EF4-FFF2-40B4-BE49-F238E27FC236}">
                  <a16:creationId xmlns:a16="http://schemas.microsoft.com/office/drawing/2014/main" id="{02EC3164-856C-2584-FE5B-BA3590EB3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5" name="Freeform 319">
              <a:extLst>
                <a:ext uri="{FF2B5EF4-FFF2-40B4-BE49-F238E27FC236}">
                  <a16:creationId xmlns:a16="http://schemas.microsoft.com/office/drawing/2014/main" id="{BCAFB838-F63B-72A6-EEA2-815CB82C1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6" name="Freeform 320">
              <a:extLst>
                <a:ext uri="{FF2B5EF4-FFF2-40B4-BE49-F238E27FC236}">
                  <a16:creationId xmlns:a16="http://schemas.microsoft.com/office/drawing/2014/main" id="{F6306742-C207-25AB-1369-08EF617EB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7" name="Freeform 321">
              <a:extLst>
                <a:ext uri="{FF2B5EF4-FFF2-40B4-BE49-F238E27FC236}">
                  <a16:creationId xmlns:a16="http://schemas.microsoft.com/office/drawing/2014/main" id="{739622C2-7985-5812-0501-AC6F3CEF9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8" name="Freeform 322">
              <a:extLst>
                <a:ext uri="{FF2B5EF4-FFF2-40B4-BE49-F238E27FC236}">
                  <a16:creationId xmlns:a16="http://schemas.microsoft.com/office/drawing/2014/main" id="{F7401905-37F4-70EC-FA55-71B21332E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9" name="Freeform 323">
              <a:extLst>
                <a:ext uri="{FF2B5EF4-FFF2-40B4-BE49-F238E27FC236}">
                  <a16:creationId xmlns:a16="http://schemas.microsoft.com/office/drawing/2014/main" id="{1CDD1C8C-DABD-546D-3F48-F22294010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0" name="Freeform 324">
              <a:extLst>
                <a:ext uri="{FF2B5EF4-FFF2-40B4-BE49-F238E27FC236}">
                  <a16:creationId xmlns:a16="http://schemas.microsoft.com/office/drawing/2014/main" id="{EBFFE5D6-E469-52A5-1789-0D7BFC510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1" name="Freeform 325">
              <a:extLst>
                <a:ext uri="{FF2B5EF4-FFF2-40B4-BE49-F238E27FC236}">
                  <a16:creationId xmlns:a16="http://schemas.microsoft.com/office/drawing/2014/main" id="{E1140468-7194-CC54-46A9-FBD3D0116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2" name="Freeform 326">
              <a:extLst>
                <a:ext uri="{FF2B5EF4-FFF2-40B4-BE49-F238E27FC236}">
                  <a16:creationId xmlns:a16="http://schemas.microsoft.com/office/drawing/2014/main" id="{2AD4E273-8DEB-8E93-5720-E03416939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3" name="Freeform 327">
              <a:extLst>
                <a:ext uri="{FF2B5EF4-FFF2-40B4-BE49-F238E27FC236}">
                  <a16:creationId xmlns:a16="http://schemas.microsoft.com/office/drawing/2014/main" id="{5240A9BB-22E8-D746-D556-F5956FBC6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4" name="Freeform 328">
              <a:extLst>
                <a:ext uri="{FF2B5EF4-FFF2-40B4-BE49-F238E27FC236}">
                  <a16:creationId xmlns:a16="http://schemas.microsoft.com/office/drawing/2014/main" id="{4069F11D-6E47-2303-EE58-71AD1F9D7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5" name="Freeform 329">
              <a:extLst>
                <a:ext uri="{FF2B5EF4-FFF2-40B4-BE49-F238E27FC236}">
                  <a16:creationId xmlns:a16="http://schemas.microsoft.com/office/drawing/2014/main" id="{E69FAE9B-F41E-3C47-6D21-BE17B3DAF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6" name="Freeform 330">
              <a:extLst>
                <a:ext uri="{FF2B5EF4-FFF2-40B4-BE49-F238E27FC236}">
                  <a16:creationId xmlns:a16="http://schemas.microsoft.com/office/drawing/2014/main" id="{3AEECD32-5B02-F35C-BE69-5D06F41F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7" name="Freeform 331">
              <a:extLst>
                <a:ext uri="{FF2B5EF4-FFF2-40B4-BE49-F238E27FC236}">
                  <a16:creationId xmlns:a16="http://schemas.microsoft.com/office/drawing/2014/main" id="{76CBC2C5-6BF0-F1D2-0CF5-A76564D79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8" name="Freeform 332">
              <a:extLst>
                <a:ext uri="{FF2B5EF4-FFF2-40B4-BE49-F238E27FC236}">
                  <a16:creationId xmlns:a16="http://schemas.microsoft.com/office/drawing/2014/main" id="{EADA2DE3-88BF-F044-2BAA-0BE000EE2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9" name="Freeform 333">
              <a:extLst>
                <a:ext uri="{FF2B5EF4-FFF2-40B4-BE49-F238E27FC236}">
                  <a16:creationId xmlns:a16="http://schemas.microsoft.com/office/drawing/2014/main" id="{6807FA7B-B488-40E8-4D7E-F0CB47319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0" name="Freeform 334">
              <a:extLst>
                <a:ext uri="{FF2B5EF4-FFF2-40B4-BE49-F238E27FC236}">
                  <a16:creationId xmlns:a16="http://schemas.microsoft.com/office/drawing/2014/main" id="{5BFCE05F-6ACA-F41A-FC77-8DDA845C3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1" name="Freeform 335">
              <a:extLst>
                <a:ext uri="{FF2B5EF4-FFF2-40B4-BE49-F238E27FC236}">
                  <a16:creationId xmlns:a16="http://schemas.microsoft.com/office/drawing/2014/main" id="{E557DDA4-B617-E096-8738-08C450D1C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2" name="Freeform 336">
              <a:extLst>
                <a:ext uri="{FF2B5EF4-FFF2-40B4-BE49-F238E27FC236}">
                  <a16:creationId xmlns:a16="http://schemas.microsoft.com/office/drawing/2014/main" id="{7E9917BF-BC8E-7E36-E160-5803F5D68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3" name="Freeform 337">
              <a:extLst>
                <a:ext uri="{FF2B5EF4-FFF2-40B4-BE49-F238E27FC236}">
                  <a16:creationId xmlns:a16="http://schemas.microsoft.com/office/drawing/2014/main" id="{9A20862F-D613-4913-D1BD-80C071419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4" name="Freeform 338">
              <a:extLst>
                <a:ext uri="{FF2B5EF4-FFF2-40B4-BE49-F238E27FC236}">
                  <a16:creationId xmlns:a16="http://schemas.microsoft.com/office/drawing/2014/main" id="{BDB3061D-AE3A-A11B-6611-61C5DDB75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5" name="Freeform 339">
              <a:extLst>
                <a:ext uri="{FF2B5EF4-FFF2-40B4-BE49-F238E27FC236}">
                  <a16:creationId xmlns:a16="http://schemas.microsoft.com/office/drawing/2014/main" id="{4230B86D-582A-D28D-AA23-487D1036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6" name="Freeform 340">
              <a:extLst>
                <a:ext uri="{FF2B5EF4-FFF2-40B4-BE49-F238E27FC236}">
                  <a16:creationId xmlns:a16="http://schemas.microsoft.com/office/drawing/2014/main" id="{B804EFC7-3173-E8E0-8EDC-856473770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7" name="Freeform 341">
              <a:extLst>
                <a:ext uri="{FF2B5EF4-FFF2-40B4-BE49-F238E27FC236}">
                  <a16:creationId xmlns:a16="http://schemas.microsoft.com/office/drawing/2014/main" id="{AD06962C-4F24-49F9-DD74-A34DA3E1D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8" name="Freeform 342">
              <a:extLst>
                <a:ext uri="{FF2B5EF4-FFF2-40B4-BE49-F238E27FC236}">
                  <a16:creationId xmlns:a16="http://schemas.microsoft.com/office/drawing/2014/main" id="{186826D6-93DB-31F1-07A8-3FADCBC0A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9" name="Freeform 343">
              <a:extLst>
                <a:ext uri="{FF2B5EF4-FFF2-40B4-BE49-F238E27FC236}">
                  <a16:creationId xmlns:a16="http://schemas.microsoft.com/office/drawing/2014/main" id="{AD322CB7-1E83-894F-1AAF-C4D9DBA2C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0" name="Freeform 344">
              <a:extLst>
                <a:ext uri="{FF2B5EF4-FFF2-40B4-BE49-F238E27FC236}">
                  <a16:creationId xmlns:a16="http://schemas.microsoft.com/office/drawing/2014/main" id="{7ED563CC-5E82-9727-B168-3B38C1248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1" name="Freeform 345">
              <a:extLst>
                <a:ext uri="{FF2B5EF4-FFF2-40B4-BE49-F238E27FC236}">
                  <a16:creationId xmlns:a16="http://schemas.microsoft.com/office/drawing/2014/main" id="{A627647C-B137-CBB6-4152-003BD523A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2" name="Freeform 346">
              <a:extLst>
                <a:ext uri="{FF2B5EF4-FFF2-40B4-BE49-F238E27FC236}">
                  <a16:creationId xmlns:a16="http://schemas.microsoft.com/office/drawing/2014/main" id="{38A06681-31DE-6CDF-6F31-F5972A478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3" name="Freeform 347">
              <a:extLst>
                <a:ext uri="{FF2B5EF4-FFF2-40B4-BE49-F238E27FC236}">
                  <a16:creationId xmlns:a16="http://schemas.microsoft.com/office/drawing/2014/main" id="{2B8881A9-4FF5-CAF1-302D-73A0B47A2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4" name="Freeform 348">
              <a:extLst>
                <a:ext uri="{FF2B5EF4-FFF2-40B4-BE49-F238E27FC236}">
                  <a16:creationId xmlns:a16="http://schemas.microsoft.com/office/drawing/2014/main" id="{E4CACD66-AF83-D7E4-7F8C-BAB61A269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5" name="Freeform 349">
              <a:extLst>
                <a:ext uri="{FF2B5EF4-FFF2-40B4-BE49-F238E27FC236}">
                  <a16:creationId xmlns:a16="http://schemas.microsoft.com/office/drawing/2014/main" id="{ED5A75F5-C3C7-F31C-DCBA-5BA68380C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6" name="Freeform 350">
              <a:extLst>
                <a:ext uri="{FF2B5EF4-FFF2-40B4-BE49-F238E27FC236}">
                  <a16:creationId xmlns:a16="http://schemas.microsoft.com/office/drawing/2014/main" id="{4D5BBC7C-DCE6-9E3B-132F-B03B25750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7" name="Freeform 351">
              <a:extLst>
                <a:ext uri="{FF2B5EF4-FFF2-40B4-BE49-F238E27FC236}">
                  <a16:creationId xmlns:a16="http://schemas.microsoft.com/office/drawing/2014/main" id="{D4473A20-8291-8EA2-C1F0-1039C240B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8" name="Freeform 352">
              <a:extLst>
                <a:ext uri="{FF2B5EF4-FFF2-40B4-BE49-F238E27FC236}">
                  <a16:creationId xmlns:a16="http://schemas.microsoft.com/office/drawing/2014/main" id="{7A40AB2F-7B19-A5A0-7512-A0D240AC8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9" name="Freeform 353">
              <a:extLst>
                <a:ext uri="{FF2B5EF4-FFF2-40B4-BE49-F238E27FC236}">
                  <a16:creationId xmlns:a16="http://schemas.microsoft.com/office/drawing/2014/main" id="{C7FAA33A-321A-EFC6-856F-29806AEAF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0" name="Freeform 354">
              <a:extLst>
                <a:ext uri="{FF2B5EF4-FFF2-40B4-BE49-F238E27FC236}">
                  <a16:creationId xmlns:a16="http://schemas.microsoft.com/office/drawing/2014/main" id="{01B8434C-9EDF-95BA-5E79-1888453B7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1" name="Freeform 355">
              <a:extLst>
                <a:ext uri="{FF2B5EF4-FFF2-40B4-BE49-F238E27FC236}">
                  <a16:creationId xmlns:a16="http://schemas.microsoft.com/office/drawing/2014/main" id="{9D4D32A1-4E59-CF9E-206D-653BBD137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2" name="Freeform 356">
              <a:extLst>
                <a:ext uri="{FF2B5EF4-FFF2-40B4-BE49-F238E27FC236}">
                  <a16:creationId xmlns:a16="http://schemas.microsoft.com/office/drawing/2014/main" id="{3F59C7F5-2EC2-C7AA-6209-EEE4950F7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3" name="Freeform 357">
              <a:extLst>
                <a:ext uri="{FF2B5EF4-FFF2-40B4-BE49-F238E27FC236}">
                  <a16:creationId xmlns:a16="http://schemas.microsoft.com/office/drawing/2014/main" id="{39377756-9E24-C6E7-C186-E0A30B576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4" name="Freeform 358">
              <a:extLst>
                <a:ext uri="{FF2B5EF4-FFF2-40B4-BE49-F238E27FC236}">
                  <a16:creationId xmlns:a16="http://schemas.microsoft.com/office/drawing/2014/main" id="{538AE469-AA7A-43DB-BB68-2CA19CFC2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5" name="Freeform 359">
              <a:extLst>
                <a:ext uri="{FF2B5EF4-FFF2-40B4-BE49-F238E27FC236}">
                  <a16:creationId xmlns:a16="http://schemas.microsoft.com/office/drawing/2014/main" id="{AAA947C4-C6EB-9868-529D-694A9B299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60">
              <a:extLst>
                <a:ext uri="{FF2B5EF4-FFF2-40B4-BE49-F238E27FC236}">
                  <a16:creationId xmlns:a16="http://schemas.microsoft.com/office/drawing/2014/main" id="{1AAB7053-3505-26B0-63AE-A5F57B5A1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61">
              <a:extLst>
                <a:ext uri="{FF2B5EF4-FFF2-40B4-BE49-F238E27FC236}">
                  <a16:creationId xmlns:a16="http://schemas.microsoft.com/office/drawing/2014/main" id="{388F863A-3679-6850-EC71-DE74EF8CC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62">
              <a:extLst>
                <a:ext uri="{FF2B5EF4-FFF2-40B4-BE49-F238E27FC236}">
                  <a16:creationId xmlns:a16="http://schemas.microsoft.com/office/drawing/2014/main" id="{A7B86236-9B20-92E5-BD18-4BE21E7DA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63">
              <a:extLst>
                <a:ext uri="{FF2B5EF4-FFF2-40B4-BE49-F238E27FC236}">
                  <a16:creationId xmlns:a16="http://schemas.microsoft.com/office/drawing/2014/main" id="{B3769028-657D-D264-9527-1A01FB071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64">
              <a:extLst>
                <a:ext uri="{FF2B5EF4-FFF2-40B4-BE49-F238E27FC236}">
                  <a16:creationId xmlns:a16="http://schemas.microsoft.com/office/drawing/2014/main" id="{4EEE0D7C-FB02-270F-D705-261DE5845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65">
              <a:extLst>
                <a:ext uri="{FF2B5EF4-FFF2-40B4-BE49-F238E27FC236}">
                  <a16:creationId xmlns:a16="http://schemas.microsoft.com/office/drawing/2014/main" id="{E6C52C89-CF0F-1F97-D1A2-2E3B18618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66">
              <a:extLst>
                <a:ext uri="{FF2B5EF4-FFF2-40B4-BE49-F238E27FC236}">
                  <a16:creationId xmlns:a16="http://schemas.microsoft.com/office/drawing/2014/main" id="{89387751-03B4-2DD5-270A-36549A690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67">
              <a:extLst>
                <a:ext uri="{FF2B5EF4-FFF2-40B4-BE49-F238E27FC236}">
                  <a16:creationId xmlns:a16="http://schemas.microsoft.com/office/drawing/2014/main" id="{A650C096-4AFB-BC53-F553-6BB6396D9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4" name="Freeform 368">
              <a:extLst>
                <a:ext uri="{FF2B5EF4-FFF2-40B4-BE49-F238E27FC236}">
                  <a16:creationId xmlns:a16="http://schemas.microsoft.com/office/drawing/2014/main" id="{0EF50BA3-D63C-F91E-CBFA-9AC960737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5" name="Freeform 369">
              <a:extLst>
                <a:ext uri="{FF2B5EF4-FFF2-40B4-BE49-F238E27FC236}">
                  <a16:creationId xmlns:a16="http://schemas.microsoft.com/office/drawing/2014/main" id="{B3F1CB38-2A8B-B862-800D-CA3C6ADE1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6" name="Freeform 370">
              <a:extLst>
                <a:ext uri="{FF2B5EF4-FFF2-40B4-BE49-F238E27FC236}">
                  <a16:creationId xmlns:a16="http://schemas.microsoft.com/office/drawing/2014/main" id="{46804028-8B17-FCD7-2556-CB4277DE3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7" name="Freeform 371">
              <a:extLst>
                <a:ext uri="{FF2B5EF4-FFF2-40B4-BE49-F238E27FC236}">
                  <a16:creationId xmlns:a16="http://schemas.microsoft.com/office/drawing/2014/main" id="{8CE933C7-34AE-BBEA-FBC9-95AC61768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8" name="Freeform 372">
              <a:extLst>
                <a:ext uri="{FF2B5EF4-FFF2-40B4-BE49-F238E27FC236}">
                  <a16:creationId xmlns:a16="http://schemas.microsoft.com/office/drawing/2014/main" id="{697F7E75-79ED-E912-3CAF-223DA4B8D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9" name="Freeform 373">
              <a:extLst>
                <a:ext uri="{FF2B5EF4-FFF2-40B4-BE49-F238E27FC236}">
                  <a16:creationId xmlns:a16="http://schemas.microsoft.com/office/drawing/2014/main" id="{EBEAB09B-0596-E727-456D-8BE499306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0" name="Freeform 374">
              <a:extLst>
                <a:ext uri="{FF2B5EF4-FFF2-40B4-BE49-F238E27FC236}">
                  <a16:creationId xmlns:a16="http://schemas.microsoft.com/office/drawing/2014/main" id="{FDD586B3-6551-07FC-7F0E-D84EA4A90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1" name="Freeform 375">
              <a:extLst>
                <a:ext uri="{FF2B5EF4-FFF2-40B4-BE49-F238E27FC236}">
                  <a16:creationId xmlns:a16="http://schemas.microsoft.com/office/drawing/2014/main" id="{FAD91F7D-7F0C-D76C-C487-C7EA60761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2" name="Freeform 376">
              <a:extLst>
                <a:ext uri="{FF2B5EF4-FFF2-40B4-BE49-F238E27FC236}">
                  <a16:creationId xmlns:a16="http://schemas.microsoft.com/office/drawing/2014/main" id="{AF6C70EF-6A1A-9A6B-08DF-D496CA124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3" name="Freeform 377">
              <a:extLst>
                <a:ext uri="{FF2B5EF4-FFF2-40B4-BE49-F238E27FC236}">
                  <a16:creationId xmlns:a16="http://schemas.microsoft.com/office/drawing/2014/main" id="{7E22962F-27A2-2886-49A1-524A1E727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4" name="Freeform 378">
              <a:extLst>
                <a:ext uri="{FF2B5EF4-FFF2-40B4-BE49-F238E27FC236}">
                  <a16:creationId xmlns:a16="http://schemas.microsoft.com/office/drawing/2014/main" id="{D0D01FCB-F9F8-9DCA-8E6E-A2773F0D2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5" name="Freeform 379">
              <a:extLst>
                <a:ext uri="{FF2B5EF4-FFF2-40B4-BE49-F238E27FC236}">
                  <a16:creationId xmlns:a16="http://schemas.microsoft.com/office/drawing/2014/main" id="{489BE60A-B112-25F7-38C3-D14829D76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6" name="Freeform 380">
              <a:extLst>
                <a:ext uri="{FF2B5EF4-FFF2-40B4-BE49-F238E27FC236}">
                  <a16:creationId xmlns:a16="http://schemas.microsoft.com/office/drawing/2014/main" id="{0BC836F4-01F5-E8AA-8920-D0A1766A3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7" name="Freeform 381">
              <a:extLst>
                <a:ext uri="{FF2B5EF4-FFF2-40B4-BE49-F238E27FC236}">
                  <a16:creationId xmlns:a16="http://schemas.microsoft.com/office/drawing/2014/main" id="{6DDBCFF2-5CD6-2817-4A94-FBDA5A70A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8" name="Freeform 382">
              <a:extLst>
                <a:ext uri="{FF2B5EF4-FFF2-40B4-BE49-F238E27FC236}">
                  <a16:creationId xmlns:a16="http://schemas.microsoft.com/office/drawing/2014/main" id="{E065FE6C-CDC3-0D8E-450A-A2C20CAB8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64" name="Imagem 563">
            <a:extLst>
              <a:ext uri="{FF2B5EF4-FFF2-40B4-BE49-F238E27FC236}">
                <a16:creationId xmlns:a16="http://schemas.microsoft.com/office/drawing/2014/main" id="{82453BB9-39D8-346F-0101-7E5BDEFBA5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2831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cbook Mockup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0" y="-1"/>
            <a:ext cx="12192000" cy="6951785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8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31631816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 bwMode="auto">
          <a:xfrm>
            <a:off x="0" y="-7526"/>
            <a:ext cx="12192000" cy="686552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6365766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340914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118438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231975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289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128713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521149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3979835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372271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29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E6FF112-666E-9845-9D3C-1052E1E7ACA2}"/>
              </a:ext>
            </a:extLst>
          </p:cNvPr>
          <p:cNvSpPr/>
          <p:nvPr userDrawn="1"/>
        </p:nvSpPr>
        <p:spPr>
          <a:xfrm>
            <a:off x="-5642517" y="136525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3D314F6-3613-6B4A-9FB1-3B336846772A}"/>
              </a:ext>
            </a:extLst>
          </p:cNvPr>
          <p:cNvSpPr/>
          <p:nvPr userDrawn="1"/>
        </p:nvSpPr>
        <p:spPr>
          <a:xfrm rot="19940501">
            <a:off x="-9895657" y="-2483021"/>
            <a:ext cx="15417507" cy="14885281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26464-028B-6343-8550-C7B3023807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945C0-A1DD-334E-91E8-9B78503090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6FB7FA-5927-A54B-BB7A-AF2D73810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B0065C8-F40D-CC41-BFE0-F1EA75BBB4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B5594-36E5-D847-BBB6-2295E5BCE5EA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0900E66-6992-CF4D-AC50-F09082C4BF90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#InformationsPourAgir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3434903-5C2B-EE44-965D-BB4F614E561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E5D63A30-082D-454B-AB0A-78CD88102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F88EFB9-40B6-804F-86F5-49463560D9A2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grpSp>
        <p:nvGrpSpPr>
          <p:cNvPr id="3" name="Group 1080">
            <a:extLst>
              <a:ext uri="{FF2B5EF4-FFF2-40B4-BE49-F238E27FC236}">
                <a16:creationId xmlns:a16="http://schemas.microsoft.com/office/drawing/2014/main" id="{51AD8C0F-3B48-EF12-138F-1D6E16F68A49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rgbClr val="179ADC"/>
          </a:solidFill>
        </p:grpSpPr>
        <p:sp>
          <p:nvSpPr>
            <p:cNvPr id="5" name="Freeform 264">
              <a:extLst>
                <a:ext uri="{FF2B5EF4-FFF2-40B4-BE49-F238E27FC236}">
                  <a16:creationId xmlns:a16="http://schemas.microsoft.com/office/drawing/2014/main" id="{1C2D8F9C-24E9-0C07-1736-6D6DC69D6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" name="Freeform 265">
              <a:extLst>
                <a:ext uri="{FF2B5EF4-FFF2-40B4-BE49-F238E27FC236}">
                  <a16:creationId xmlns:a16="http://schemas.microsoft.com/office/drawing/2014/main" id="{2D78549D-F513-0F2F-4093-B12814A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" name="Freeform 266">
              <a:extLst>
                <a:ext uri="{FF2B5EF4-FFF2-40B4-BE49-F238E27FC236}">
                  <a16:creationId xmlns:a16="http://schemas.microsoft.com/office/drawing/2014/main" id="{B3C60CF3-CE4C-D8EB-E9E3-001D5916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" name="Freeform 267">
              <a:extLst>
                <a:ext uri="{FF2B5EF4-FFF2-40B4-BE49-F238E27FC236}">
                  <a16:creationId xmlns:a16="http://schemas.microsoft.com/office/drawing/2014/main" id="{CC75AB65-B296-28EB-37AD-1CEEB6DA3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" name="Freeform 268">
              <a:extLst>
                <a:ext uri="{FF2B5EF4-FFF2-40B4-BE49-F238E27FC236}">
                  <a16:creationId xmlns:a16="http://schemas.microsoft.com/office/drawing/2014/main" id="{00944A77-8A1D-5400-074B-F335887D2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69">
              <a:extLst>
                <a:ext uri="{FF2B5EF4-FFF2-40B4-BE49-F238E27FC236}">
                  <a16:creationId xmlns:a16="http://schemas.microsoft.com/office/drawing/2014/main" id="{6EB9CB67-1590-8576-9483-799AE0E4D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0">
              <a:extLst>
                <a:ext uri="{FF2B5EF4-FFF2-40B4-BE49-F238E27FC236}">
                  <a16:creationId xmlns:a16="http://schemas.microsoft.com/office/drawing/2014/main" id="{5B22D661-32E7-8A52-B09D-788FA3034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1">
              <a:extLst>
                <a:ext uri="{FF2B5EF4-FFF2-40B4-BE49-F238E27FC236}">
                  <a16:creationId xmlns:a16="http://schemas.microsoft.com/office/drawing/2014/main" id="{DC5F188B-EFE3-B3C9-DA2E-563A7363E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2">
              <a:extLst>
                <a:ext uri="{FF2B5EF4-FFF2-40B4-BE49-F238E27FC236}">
                  <a16:creationId xmlns:a16="http://schemas.microsoft.com/office/drawing/2014/main" id="{D1F7329C-C7D9-D76B-7688-7CB7EC9CB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3">
              <a:extLst>
                <a:ext uri="{FF2B5EF4-FFF2-40B4-BE49-F238E27FC236}">
                  <a16:creationId xmlns:a16="http://schemas.microsoft.com/office/drawing/2014/main" id="{C516DB4C-19FB-0B67-ED5D-BF5879D18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4">
              <a:extLst>
                <a:ext uri="{FF2B5EF4-FFF2-40B4-BE49-F238E27FC236}">
                  <a16:creationId xmlns:a16="http://schemas.microsoft.com/office/drawing/2014/main" id="{66AB688A-8BD4-B8C3-4568-5E86C4E11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5">
              <a:extLst>
                <a:ext uri="{FF2B5EF4-FFF2-40B4-BE49-F238E27FC236}">
                  <a16:creationId xmlns:a16="http://schemas.microsoft.com/office/drawing/2014/main" id="{9B39A625-2319-D297-78C7-A790D9C1F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76">
              <a:extLst>
                <a:ext uri="{FF2B5EF4-FFF2-40B4-BE49-F238E27FC236}">
                  <a16:creationId xmlns:a16="http://schemas.microsoft.com/office/drawing/2014/main" id="{0360AB12-5E03-A2D5-FAE3-F1B5F6658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77">
              <a:extLst>
                <a:ext uri="{FF2B5EF4-FFF2-40B4-BE49-F238E27FC236}">
                  <a16:creationId xmlns:a16="http://schemas.microsoft.com/office/drawing/2014/main" id="{E75BB694-4414-AB9F-BB60-E11FB5290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78">
              <a:extLst>
                <a:ext uri="{FF2B5EF4-FFF2-40B4-BE49-F238E27FC236}">
                  <a16:creationId xmlns:a16="http://schemas.microsoft.com/office/drawing/2014/main" id="{DEF05991-5FC7-27DD-5A26-E38974109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79">
              <a:extLst>
                <a:ext uri="{FF2B5EF4-FFF2-40B4-BE49-F238E27FC236}">
                  <a16:creationId xmlns:a16="http://schemas.microsoft.com/office/drawing/2014/main" id="{EE6FD5CB-024D-79A6-B00F-E96C79014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0">
              <a:extLst>
                <a:ext uri="{FF2B5EF4-FFF2-40B4-BE49-F238E27FC236}">
                  <a16:creationId xmlns:a16="http://schemas.microsoft.com/office/drawing/2014/main" id="{BECDEC20-72FC-03D1-6083-33C42B489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1">
              <a:extLst>
                <a:ext uri="{FF2B5EF4-FFF2-40B4-BE49-F238E27FC236}">
                  <a16:creationId xmlns:a16="http://schemas.microsoft.com/office/drawing/2014/main" id="{D8A2D407-D4A5-5B46-F319-C4A8C6B1F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2">
              <a:extLst>
                <a:ext uri="{FF2B5EF4-FFF2-40B4-BE49-F238E27FC236}">
                  <a16:creationId xmlns:a16="http://schemas.microsoft.com/office/drawing/2014/main" id="{67C6CF47-325B-7D65-6971-67BEB8332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3">
              <a:extLst>
                <a:ext uri="{FF2B5EF4-FFF2-40B4-BE49-F238E27FC236}">
                  <a16:creationId xmlns:a16="http://schemas.microsoft.com/office/drawing/2014/main" id="{DA3B2F1B-2C9C-E05B-EEFF-941484898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4">
              <a:extLst>
                <a:ext uri="{FF2B5EF4-FFF2-40B4-BE49-F238E27FC236}">
                  <a16:creationId xmlns:a16="http://schemas.microsoft.com/office/drawing/2014/main" id="{6A8598F3-5FC0-3D58-303D-03C7D853B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5">
              <a:extLst>
                <a:ext uri="{FF2B5EF4-FFF2-40B4-BE49-F238E27FC236}">
                  <a16:creationId xmlns:a16="http://schemas.microsoft.com/office/drawing/2014/main" id="{27AE55F3-F876-A88F-169E-BEB81A97A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86">
              <a:extLst>
                <a:ext uri="{FF2B5EF4-FFF2-40B4-BE49-F238E27FC236}">
                  <a16:creationId xmlns:a16="http://schemas.microsoft.com/office/drawing/2014/main" id="{85A2ED26-5A2D-DDEB-B972-0024305B9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87">
              <a:extLst>
                <a:ext uri="{FF2B5EF4-FFF2-40B4-BE49-F238E27FC236}">
                  <a16:creationId xmlns:a16="http://schemas.microsoft.com/office/drawing/2014/main" id="{E6691282-D063-5596-DCA7-84F669E78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88">
              <a:extLst>
                <a:ext uri="{FF2B5EF4-FFF2-40B4-BE49-F238E27FC236}">
                  <a16:creationId xmlns:a16="http://schemas.microsoft.com/office/drawing/2014/main" id="{93A978ED-00F0-96C5-8817-5A2F80A33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89">
              <a:extLst>
                <a:ext uri="{FF2B5EF4-FFF2-40B4-BE49-F238E27FC236}">
                  <a16:creationId xmlns:a16="http://schemas.microsoft.com/office/drawing/2014/main" id="{5143956E-4231-6CBE-F28B-763D5FE1E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0">
              <a:extLst>
                <a:ext uri="{FF2B5EF4-FFF2-40B4-BE49-F238E27FC236}">
                  <a16:creationId xmlns:a16="http://schemas.microsoft.com/office/drawing/2014/main" id="{940A393D-00BB-6ECC-795A-0818FE68F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1">
              <a:extLst>
                <a:ext uri="{FF2B5EF4-FFF2-40B4-BE49-F238E27FC236}">
                  <a16:creationId xmlns:a16="http://schemas.microsoft.com/office/drawing/2014/main" id="{87B2E15B-5EF6-9036-783C-F5DF927CC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2">
              <a:extLst>
                <a:ext uri="{FF2B5EF4-FFF2-40B4-BE49-F238E27FC236}">
                  <a16:creationId xmlns:a16="http://schemas.microsoft.com/office/drawing/2014/main" id="{A725FC72-6956-410E-F198-648D2883D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3">
              <a:extLst>
                <a:ext uri="{FF2B5EF4-FFF2-40B4-BE49-F238E27FC236}">
                  <a16:creationId xmlns:a16="http://schemas.microsoft.com/office/drawing/2014/main" id="{2CA0826D-46BA-E8B6-4CC5-6C83CD2DD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4">
              <a:extLst>
                <a:ext uri="{FF2B5EF4-FFF2-40B4-BE49-F238E27FC236}">
                  <a16:creationId xmlns:a16="http://schemas.microsoft.com/office/drawing/2014/main" id="{CC2B3D6E-430C-B24A-A1E6-95ABCA697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5">
              <a:extLst>
                <a:ext uri="{FF2B5EF4-FFF2-40B4-BE49-F238E27FC236}">
                  <a16:creationId xmlns:a16="http://schemas.microsoft.com/office/drawing/2014/main" id="{955A266B-413E-B0B4-CCC8-B2509D4BF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296">
              <a:extLst>
                <a:ext uri="{FF2B5EF4-FFF2-40B4-BE49-F238E27FC236}">
                  <a16:creationId xmlns:a16="http://schemas.microsoft.com/office/drawing/2014/main" id="{BF19786A-BFC7-927F-B839-F2CE87F17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297">
              <a:extLst>
                <a:ext uri="{FF2B5EF4-FFF2-40B4-BE49-F238E27FC236}">
                  <a16:creationId xmlns:a16="http://schemas.microsoft.com/office/drawing/2014/main" id="{6B73168F-C26C-9FE9-AF6C-57C10DF88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298">
              <a:extLst>
                <a:ext uri="{FF2B5EF4-FFF2-40B4-BE49-F238E27FC236}">
                  <a16:creationId xmlns:a16="http://schemas.microsoft.com/office/drawing/2014/main" id="{4C6FA629-1FCD-7059-5B34-35243B6C4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299">
              <a:extLst>
                <a:ext uri="{FF2B5EF4-FFF2-40B4-BE49-F238E27FC236}">
                  <a16:creationId xmlns:a16="http://schemas.microsoft.com/office/drawing/2014/main" id="{512FFBBB-8AC4-8277-ED9A-F762AAF95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0">
              <a:extLst>
                <a:ext uri="{FF2B5EF4-FFF2-40B4-BE49-F238E27FC236}">
                  <a16:creationId xmlns:a16="http://schemas.microsoft.com/office/drawing/2014/main" id="{1142D865-76A9-4FAC-B2C5-8C1028BDC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1">
              <a:extLst>
                <a:ext uri="{FF2B5EF4-FFF2-40B4-BE49-F238E27FC236}">
                  <a16:creationId xmlns:a16="http://schemas.microsoft.com/office/drawing/2014/main" id="{C21CA3EE-8875-65F5-8F86-E25F4578E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2">
              <a:extLst>
                <a:ext uri="{FF2B5EF4-FFF2-40B4-BE49-F238E27FC236}">
                  <a16:creationId xmlns:a16="http://schemas.microsoft.com/office/drawing/2014/main" id="{34F78991-4ECE-496B-315A-5C76F9E24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3">
              <a:extLst>
                <a:ext uri="{FF2B5EF4-FFF2-40B4-BE49-F238E27FC236}">
                  <a16:creationId xmlns:a16="http://schemas.microsoft.com/office/drawing/2014/main" id="{EB70C34E-B1B8-43D7-844D-DBAB14C1E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4">
              <a:extLst>
                <a:ext uri="{FF2B5EF4-FFF2-40B4-BE49-F238E27FC236}">
                  <a16:creationId xmlns:a16="http://schemas.microsoft.com/office/drawing/2014/main" id="{A6E2F1CF-3D98-AB44-339C-7BB9D991B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5">
              <a:extLst>
                <a:ext uri="{FF2B5EF4-FFF2-40B4-BE49-F238E27FC236}">
                  <a16:creationId xmlns:a16="http://schemas.microsoft.com/office/drawing/2014/main" id="{1AAE8A71-65ED-E8A6-B513-EAD9A47B1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06">
              <a:extLst>
                <a:ext uri="{FF2B5EF4-FFF2-40B4-BE49-F238E27FC236}">
                  <a16:creationId xmlns:a16="http://schemas.microsoft.com/office/drawing/2014/main" id="{431BE822-7E8F-DA15-946E-EF66F426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07">
              <a:extLst>
                <a:ext uri="{FF2B5EF4-FFF2-40B4-BE49-F238E27FC236}">
                  <a16:creationId xmlns:a16="http://schemas.microsoft.com/office/drawing/2014/main" id="{CB51F544-0E3F-E1A1-CDF2-8F9986CC1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08">
              <a:extLst>
                <a:ext uri="{FF2B5EF4-FFF2-40B4-BE49-F238E27FC236}">
                  <a16:creationId xmlns:a16="http://schemas.microsoft.com/office/drawing/2014/main" id="{BC1AD17B-99CB-39C8-AA0F-721A6AED8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09">
              <a:extLst>
                <a:ext uri="{FF2B5EF4-FFF2-40B4-BE49-F238E27FC236}">
                  <a16:creationId xmlns:a16="http://schemas.microsoft.com/office/drawing/2014/main" id="{0BE7FF0F-440E-3C54-A3E9-4D185CD02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0">
              <a:extLst>
                <a:ext uri="{FF2B5EF4-FFF2-40B4-BE49-F238E27FC236}">
                  <a16:creationId xmlns:a16="http://schemas.microsoft.com/office/drawing/2014/main" id="{B8583FF8-106B-F61F-C6B7-D0A54CF6E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1">
              <a:extLst>
                <a:ext uri="{FF2B5EF4-FFF2-40B4-BE49-F238E27FC236}">
                  <a16:creationId xmlns:a16="http://schemas.microsoft.com/office/drawing/2014/main" id="{8B115666-1DC9-B2B9-A90C-93F43789C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2">
              <a:extLst>
                <a:ext uri="{FF2B5EF4-FFF2-40B4-BE49-F238E27FC236}">
                  <a16:creationId xmlns:a16="http://schemas.microsoft.com/office/drawing/2014/main" id="{53B6AD45-2014-BC37-C5E1-FF22D7A14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3">
              <a:extLst>
                <a:ext uri="{FF2B5EF4-FFF2-40B4-BE49-F238E27FC236}">
                  <a16:creationId xmlns:a16="http://schemas.microsoft.com/office/drawing/2014/main" id="{4AAFA25F-6733-5B81-A301-678F095ED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4">
              <a:extLst>
                <a:ext uri="{FF2B5EF4-FFF2-40B4-BE49-F238E27FC236}">
                  <a16:creationId xmlns:a16="http://schemas.microsoft.com/office/drawing/2014/main" id="{3AE06BE7-121F-8994-DB11-0A1D15C4D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5">
              <a:extLst>
                <a:ext uri="{FF2B5EF4-FFF2-40B4-BE49-F238E27FC236}">
                  <a16:creationId xmlns:a16="http://schemas.microsoft.com/office/drawing/2014/main" id="{62AF65D6-9F9C-6B30-7B5E-D3717F628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16">
              <a:extLst>
                <a:ext uri="{FF2B5EF4-FFF2-40B4-BE49-F238E27FC236}">
                  <a16:creationId xmlns:a16="http://schemas.microsoft.com/office/drawing/2014/main" id="{6261BA8F-ABBF-F8A6-6C30-520C2B222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17">
              <a:extLst>
                <a:ext uri="{FF2B5EF4-FFF2-40B4-BE49-F238E27FC236}">
                  <a16:creationId xmlns:a16="http://schemas.microsoft.com/office/drawing/2014/main" id="{E5B4947B-CB8A-A549-D00F-B3DD12C6C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18">
              <a:extLst>
                <a:ext uri="{FF2B5EF4-FFF2-40B4-BE49-F238E27FC236}">
                  <a16:creationId xmlns:a16="http://schemas.microsoft.com/office/drawing/2014/main" id="{DF79447C-4554-2FC0-E971-E6807AE8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19">
              <a:extLst>
                <a:ext uri="{FF2B5EF4-FFF2-40B4-BE49-F238E27FC236}">
                  <a16:creationId xmlns:a16="http://schemas.microsoft.com/office/drawing/2014/main" id="{61339353-AC29-555A-AD56-B63D599DA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20">
              <a:extLst>
                <a:ext uri="{FF2B5EF4-FFF2-40B4-BE49-F238E27FC236}">
                  <a16:creationId xmlns:a16="http://schemas.microsoft.com/office/drawing/2014/main" id="{AC2D3E85-3B89-3117-E84E-201BAE553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21">
              <a:extLst>
                <a:ext uri="{FF2B5EF4-FFF2-40B4-BE49-F238E27FC236}">
                  <a16:creationId xmlns:a16="http://schemas.microsoft.com/office/drawing/2014/main" id="{8BDA6F54-C34F-3688-5288-D9081CFCC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22">
              <a:extLst>
                <a:ext uri="{FF2B5EF4-FFF2-40B4-BE49-F238E27FC236}">
                  <a16:creationId xmlns:a16="http://schemas.microsoft.com/office/drawing/2014/main" id="{F5088865-B853-15F1-F8B4-404DD8980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23">
              <a:extLst>
                <a:ext uri="{FF2B5EF4-FFF2-40B4-BE49-F238E27FC236}">
                  <a16:creationId xmlns:a16="http://schemas.microsoft.com/office/drawing/2014/main" id="{86DFD815-2F45-1D90-B8DA-305992A0E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324">
              <a:extLst>
                <a:ext uri="{FF2B5EF4-FFF2-40B4-BE49-F238E27FC236}">
                  <a16:creationId xmlns:a16="http://schemas.microsoft.com/office/drawing/2014/main" id="{E45E575F-0FAF-31DF-0AB7-394387E2E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325">
              <a:extLst>
                <a:ext uri="{FF2B5EF4-FFF2-40B4-BE49-F238E27FC236}">
                  <a16:creationId xmlns:a16="http://schemas.microsoft.com/office/drawing/2014/main" id="{657EFCF0-669B-7B66-C375-E1A7483D0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326">
              <a:extLst>
                <a:ext uri="{FF2B5EF4-FFF2-40B4-BE49-F238E27FC236}">
                  <a16:creationId xmlns:a16="http://schemas.microsoft.com/office/drawing/2014/main" id="{95C50F1F-50C3-A34B-8BE8-D5C0CD3A6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27">
              <a:extLst>
                <a:ext uri="{FF2B5EF4-FFF2-40B4-BE49-F238E27FC236}">
                  <a16:creationId xmlns:a16="http://schemas.microsoft.com/office/drawing/2014/main" id="{44454F91-D575-6D82-DFD8-8B35660E1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28">
              <a:extLst>
                <a:ext uri="{FF2B5EF4-FFF2-40B4-BE49-F238E27FC236}">
                  <a16:creationId xmlns:a16="http://schemas.microsoft.com/office/drawing/2014/main" id="{BADA61E6-E6A4-8B52-7530-B147B5EF5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29">
              <a:extLst>
                <a:ext uri="{FF2B5EF4-FFF2-40B4-BE49-F238E27FC236}">
                  <a16:creationId xmlns:a16="http://schemas.microsoft.com/office/drawing/2014/main" id="{393CA2A1-1778-1A1A-CAE2-6C133035D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30">
              <a:extLst>
                <a:ext uri="{FF2B5EF4-FFF2-40B4-BE49-F238E27FC236}">
                  <a16:creationId xmlns:a16="http://schemas.microsoft.com/office/drawing/2014/main" id="{F5AA3662-2FCA-9347-0D34-B64D6CAC6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31">
              <a:extLst>
                <a:ext uri="{FF2B5EF4-FFF2-40B4-BE49-F238E27FC236}">
                  <a16:creationId xmlns:a16="http://schemas.microsoft.com/office/drawing/2014/main" id="{F2176E73-13A3-ED88-0A8F-07E6A11CD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32">
              <a:extLst>
                <a:ext uri="{FF2B5EF4-FFF2-40B4-BE49-F238E27FC236}">
                  <a16:creationId xmlns:a16="http://schemas.microsoft.com/office/drawing/2014/main" id="{9EDC2DB0-9C47-7F3B-2C80-3C063DFA1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33">
              <a:extLst>
                <a:ext uri="{FF2B5EF4-FFF2-40B4-BE49-F238E27FC236}">
                  <a16:creationId xmlns:a16="http://schemas.microsoft.com/office/drawing/2014/main" id="{21348649-AB67-7F5C-1208-54F48BCB1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34">
              <a:extLst>
                <a:ext uri="{FF2B5EF4-FFF2-40B4-BE49-F238E27FC236}">
                  <a16:creationId xmlns:a16="http://schemas.microsoft.com/office/drawing/2014/main" id="{F6F9B887-820E-B7A6-DF51-9099E0478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35">
              <a:extLst>
                <a:ext uri="{FF2B5EF4-FFF2-40B4-BE49-F238E27FC236}">
                  <a16:creationId xmlns:a16="http://schemas.microsoft.com/office/drawing/2014/main" id="{B9CA3E25-3C59-BE90-6416-B1DDCBBC7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8" name="Freeform 336">
              <a:extLst>
                <a:ext uri="{FF2B5EF4-FFF2-40B4-BE49-F238E27FC236}">
                  <a16:creationId xmlns:a16="http://schemas.microsoft.com/office/drawing/2014/main" id="{28AC0940-4286-7726-3859-458CAF15D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9" name="Freeform 337">
              <a:extLst>
                <a:ext uri="{FF2B5EF4-FFF2-40B4-BE49-F238E27FC236}">
                  <a16:creationId xmlns:a16="http://schemas.microsoft.com/office/drawing/2014/main" id="{9ABD795E-ABCE-B2DF-56BB-0A9C74544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0" name="Freeform 338">
              <a:extLst>
                <a:ext uri="{FF2B5EF4-FFF2-40B4-BE49-F238E27FC236}">
                  <a16:creationId xmlns:a16="http://schemas.microsoft.com/office/drawing/2014/main" id="{BB50F5D9-EDD4-6BDB-912C-FAB22DB19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1" name="Freeform 339">
              <a:extLst>
                <a:ext uri="{FF2B5EF4-FFF2-40B4-BE49-F238E27FC236}">
                  <a16:creationId xmlns:a16="http://schemas.microsoft.com/office/drawing/2014/main" id="{FF671AF3-B3FC-4C17-9015-40C0EFD6C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2" name="Freeform 340">
              <a:extLst>
                <a:ext uri="{FF2B5EF4-FFF2-40B4-BE49-F238E27FC236}">
                  <a16:creationId xmlns:a16="http://schemas.microsoft.com/office/drawing/2014/main" id="{7CB49FF9-3279-64DF-2BA9-7F2D0416B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3" name="Freeform 341">
              <a:extLst>
                <a:ext uri="{FF2B5EF4-FFF2-40B4-BE49-F238E27FC236}">
                  <a16:creationId xmlns:a16="http://schemas.microsoft.com/office/drawing/2014/main" id="{A7FB8B4D-BF19-94AC-CF36-E99EC5634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4" name="Freeform 342">
              <a:extLst>
                <a:ext uri="{FF2B5EF4-FFF2-40B4-BE49-F238E27FC236}">
                  <a16:creationId xmlns:a16="http://schemas.microsoft.com/office/drawing/2014/main" id="{1F5DA61E-DED5-4F8F-ABE9-FAAEEDF68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5" name="Freeform 343">
              <a:extLst>
                <a:ext uri="{FF2B5EF4-FFF2-40B4-BE49-F238E27FC236}">
                  <a16:creationId xmlns:a16="http://schemas.microsoft.com/office/drawing/2014/main" id="{279F4BC5-77C5-388B-65AE-A6A131AC1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6" name="Freeform 344">
              <a:extLst>
                <a:ext uri="{FF2B5EF4-FFF2-40B4-BE49-F238E27FC236}">
                  <a16:creationId xmlns:a16="http://schemas.microsoft.com/office/drawing/2014/main" id="{0A0FA1F3-CCD4-7F6F-4F98-DABCA475F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7" name="Freeform 345">
              <a:extLst>
                <a:ext uri="{FF2B5EF4-FFF2-40B4-BE49-F238E27FC236}">
                  <a16:creationId xmlns:a16="http://schemas.microsoft.com/office/drawing/2014/main" id="{FD19BA40-8296-6D0B-C77B-75A15E9F7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8" name="Freeform 346">
              <a:extLst>
                <a:ext uri="{FF2B5EF4-FFF2-40B4-BE49-F238E27FC236}">
                  <a16:creationId xmlns:a16="http://schemas.microsoft.com/office/drawing/2014/main" id="{3BA2C769-7131-970C-DB05-380FF0310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9" name="Freeform 347">
              <a:extLst>
                <a:ext uri="{FF2B5EF4-FFF2-40B4-BE49-F238E27FC236}">
                  <a16:creationId xmlns:a16="http://schemas.microsoft.com/office/drawing/2014/main" id="{730522F4-4124-972F-6ADB-4FAC24892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0" name="Freeform 348">
              <a:extLst>
                <a:ext uri="{FF2B5EF4-FFF2-40B4-BE49-F238E27FC236}">
                  <a16:creationId xmlns:a16="http://schemas.microsoft.com/office/drawing/2014/main" id="{47C511D0-8657-4085-BB82-AE98547FA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1" name="Freeform 349">
              <a:extLst>
                <a:ext uri="{FF2B5EF4-FFF2-40B4-BE49-F238E27FC236}">
                  <a16:creationId xmlns:a16="http://schemas.microsoft.com/office/drawing/2014/main" id="{ACCF6429-3FF0-33B6-66A4-AC7D5C922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2" name="Freeform 350">
              <a:extLst>
                <a:ext uri="{FF2B5EF4-FFF2-40B4-BE49-F238E27FC236}">
                  <a16:creationId xmlns:a16="http://schemas.microsoft.com/office/drawing/2014/main" id="{534915AA-62C8-A156-09CA-4BDEB6596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3" name="Freeform 351">
              <a:extLst>
                <a:ext uri="{FF2B5EF4-FFF2-40B4-BE49-F238E27FC236}">
                  <a16:creationId xmlns:a16="http://schemas.microsoft.com/office/drawing/2014/main" id="{2C079EAA-492B-2A2D-E295-0E4114324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4" name="Freeform 352">
              <a:extLst>
                <a:ext uri="{FF2B5EF4-FFF2-40B4-BE49-F238E27FC236}">
                  <a16:creationId xmlns:a16="http://schemas.microsoft.com/office/drawing/2014/main" id="{F7363D70-B7C3-EF62-55B3-34D0B47BC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5" name="Freeform 353">
              <a:extLst>
                <a:ext uri="{FF2B5EF4-FFF2-40B4-BE49-F238E27FC236}">
                  <a16:creationId xmlns:a16="http://schemas.microsoft.com/office/drawing/2014/main" id="{4D2CC08A-6871-601A-A2C6-B88463C82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6" name="Freeform 354">
              <a:extLst>
                <a:ext uri="{FF2B5EF4-FFF2-40B4-BE49-F238E27FC236}">
                  <a16:creationId xmlns:a16="http://schemas.microsoft.com/office/drawing/2014/main" id="{D1AED81C-82A4-BEE9-81AD-76BFAB15D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7" name="Freeform 355">
              <a:extLst>
                <a:ext uri="{FF2B5EF4-FFF2-40B4-BE49-F238E27FC236}">
                  <a16:creationId xmlns:a16="http://schemas.microsoft.com/office/drawing/2014/main" id="{8CA0D9FD-6699-970E-43A5-9592988D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8" name="Freeform 356">
              <a:extLst>
                <a:ext uri="{FF2B5EF4-FFF2-40B4-BE49-F238E27FC236}">
                  <a16:creationId xmlns:a16="http://schemas.microsoft.com/office/drawing/2014/main" id="{386E9130-D351-D959-2912-FCBFE4837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9" name="Freeform 357">
              <a:extLst>
                <a:ext uri="{FF2B5EF4-FFF2-40B4-BE49-F238E27FC236}">
                  <a16:creationId xmlns:a16="http://schemas.microsoft.com/office/drawing/2014/main" id="{E4C20879-E367-7767-59B0-5B87CFC7C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0" name="Freeform 358">
              <a:extLst>
                <a:ext uri="{FF2B5EF4-FFF2-40B4-BE49-F238E27FC236}">
                  <a16:creationId xmlns:a16="http://schemas.microsoft.com/office/drawing/2014/main" id="{574E91E6-49B2-10BD-DC26-8CE4F7751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1" name="Freeform 359">
              <a:extLst>
                <a:ext uri="{FF2B5EF4-FFF2-40B4-BE49-F238E27FC236}">
                  <a16:creationId xmlns:a16="http://schemas.microsoft.com/office/drawing/2014/main" id="{2C9718D9-7405-3637-4559-5B6D89464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2" name="Freeform 360">
              <a:extLst>
                <a:ext uri="{FF2B5EF4-FFF2-40B4-BE49-F238E27FC236}">
                  <a16:creationId xmlns:a16="http://schemas.microsoft.com/office/drawing/2014/main" id="{8FA3EEE4-6156-6975-4E92-FB4F58CB9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3" name="Freeform 361">
              <a:extLst>
                <a:ext uri="{FF2B5EF4-FFF2-40B4-BE49-F238E27FC236}">
                  <a16:creationId xmlns:a16="http://schemas.microsoft.com/office/drawing/2014/main" id="{63183686-3008-BD39-B95C-E6AB1A0EA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4" name="Freeform 362">
              <a:extLst>
                <a:ext uri="{FF2B5EF4-FFF2-40B4-BE49-F238E27FC236}">
                  <a16:creationId xmlns:a16="http://schemas.microsoft.com/office/drawing/2014/main" id="{469550DD-970B-F179-7C9D-B103BBC69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5" name="Freeform 363">
              <a:extLst>
                <a:ext uri="{FF2B5EF4-FFF2-40B4-BE49-F238E27FC236}">
                  <a16:creationId xmlns:a16="http://schemas.microsoft.com/office/drawing/2014/main" id="{ED5618B0-707D-5AE5-8331-37A588B74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6" name="Freeform 364">
              <a:extLst>
                <a:ext uri="{FF2B5EF4-FFF2-40B4-BE49-F238E27FC236}">
                  <a16:creationId xmlns:a16="http://schemas.microsoft.com/office/drawing/2014/main" id="{01130F3E-CE3B-2013-FBC0-14577A5D7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1" name="Freeform 365">
              <a:extLst>
                <a:ext uri="{FF2B5EF4-FFF2-40B4-BE49-F238E27FC236}">
                  <a16:creationId xmlns:a16="http://schemas.microsoft.com/office/drawing/2014/main" id="{33CE6D7D-DCA1-D748-7D6C-472213B39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2" name="Freeform 366">
              <a:extLst>
                <a:ext uri="{FF2B5EF4-FFF2-40B4-BE49-F238E27FC236}">
                  <a16:creationId xmlns:a16="http://schemas.microsoft.com/office/drawing/2014/main" id="{AF3E2E36-376C-399C-43EE-DBCF2997D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3" name="Freeform 367">
              <a:extLst>
                <a:ext uri="{FF2B5EF4-FFF2-40B4-BE49-F238E27FC236}">
                  <a16:creationId xmlns:a16="http://schemas.microsoft.com/office/drawing/2014/main" id="{5FA91FAB-3DC7-0CAC-C6F1-DC9F275AF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4" name="Freeform 368">
              <a:extLst>
                <a:ext uri="{FF2B5EF4-FFF2-40B4-BE49-F238E27FC236}">
                  <a16:creationId xmlns:a16="http://schemas.microsoft.com/office/drawing/2014/main" id="{36BD35E7-18B4-5A90-7C3A-1D51FFB6B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5" name="Freeform 369">
              <a:extLst>
                <a:ext uri="{FF2B5EF4-FFF2-40B4-BE49-F238E27FC236}">
                  <a16:creationId xmlns:a16="http://schemas.microsoft.com/office/drawing/2014/main" id="{DD6AE8A3-7755-7865-5DBE-223137281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6" name="Freeform 370">
              <a:extLst>
                <a:ext uri="{FF2B5EF4-FFF2-40B4-BE49-F238E27FC236}">
                  <a16:creationId xmlns:a16="http://schemas.microsoft.com/office/drawing/2014/main" id="{24455A7C-1751-39D0-9206-E63333840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7" name="Freeform 371">
              <a:extLst>
                <a:ext uri="{FF2B5EF4-FFF2-40B4-BE49-F238E27FC236}">
                  <a16:creationId xmlns:a16="http://schemas.microsoft.com/office/drawing/2014/main" id="{ECA1D45E-E67C-6834-C1FC-448BB2DBA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8" name="Freeform 372">
              <a:extLst>
                <a:ext uri="{FF2B5EF4-FFF2-40B4-BE49-F238E27FC236}">
                  <a16:creationId xmlns:a16="http://schemas.microsoft.com/office/drawing/2014/main" id="{C6BA40C2-3D59-2723-9BC5-FC0D4898B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9" name="Freeform 373">
              <a:extLst>
                <a:ext uri="{FF2B5EF4-FFF2-40B4-BE49-F238E27FC236}">
                  <a16:creationId xmlns:a16="http://schemas.microsoft.com/office/drawing/2014/main" id="{8D21E862-5BE6-5451-5BA0-83859B6CB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0" name="Freeform 374">
              <a:extLst>
                <a:ext uri="{FF2B5EF4-FFF2-40B4-BE49-F238E27FC236}">
                  <a16:creationId xmlns:a16="http://schemas.microsoft.com/office/drawing/2014/main" id="{BAB9049D-DCD3-660C-2220-9DD0C2333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1" name="Freeform 375">
              <a:extLst>
                <a:ext uri="{FF2B5EF4-FFF2-40B4-BE49-F238E27FC236}">
                  <a16:creationId xmlns:a16="http://schemas.microsoft.com/office/drawing/2014/main" id="{3DC882D4-0347-008D-3B1D-B781D4A10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2" name="Freeform 376">
              <a:extLst>
                <a:ext uri="{FF2B5EF4-FFF2-40B4-BE49-F238E27FC236}">
                  <a16:creationId xmlns:a16="http://schemas.microsoft.com/office/drawing/2014/main" id="{40168C12-DA7F-0F4E-8CBC-7FFE9712C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3" name="Freeform 377">
              <a:extLst>
                <a:ext uri="{FF2B5EF4-FFF2-40B4-BE49-F238E27FC236}">
                  <a16:creationId xmlns:a16="http://schemas.microsoft.com/office/drawing/2014/main" id="{1248C020-0532-DA4C-52B1-633CD5387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4" name="Freeform 378">
              <a:extLst>
                <a:ext uri="{FF2B5EF4-FFF2-40B4-BE49-F238E27FC236}">
                  <a16:creationId xmlns:a16="http://schemas.microsoft.com/office/drawing/2014/main" id="{6D211FAB-B4AD-088B-DC67-52351AFB6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5" name="Freeform 379">
              <a:extLst>
                <a:ext uri="{FF2B5EF4-FFF2-40B4-BE49-F238E27FC236}">
                  <a16:creationId xmlns:a16="http://schemas.microsoft.com/office/drawing/2014/main" id="{E5B8A76E-18FA-113C-B1AA-8AA82AE45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6" name="Freeform 380">
              <a:extLst>
                <a:ext uri="{FF2B5EF4-FFF2-40B4-BE49-F238E27FC236}">
                  <a16:creationId xmlns:a16="http://schemas.microsoft.com/office/drawing/2014/main" id="{E1756CE3-69DE-A6AB-4235-9E8F6468F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7" name="Freeform 381">
              <a:extLst>
                <a:ext uri="{FF2B5EF4-FFF2-40B4-BE49-F238E27FC236}">
                  <a16:creationId xmlns:a16="http://schemas.microsoft.com/office/drawing/2014/main" id="{246529ED-6244-DACA-0179-1FBAFB625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8" name="Freeform 382">
              <a:extLst>
                <a:ext uri="{FF2B5EF4-FFF2-40B4-BE49-F238E27FC236}">
                  <a16:creationId xmlns:a16="http://schemas.microsoft.com/office/drawing/2014/main" id="{B914A063-AB87-0068-31B1-48A825C1D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F95A286E-3B67-27AF-D27A-6B65A9EC63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83222" y="6208734"/>
            <a:ext cx="1704785" cy="54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04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07086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375355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4833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454258" y="1669852"/>
            <a:ext cx="4588605" cy="388895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8910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2623792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44"/>
          </p:nvPr>
        </p:nvSpPr>
        <p:spPr>
          <a:xfrm>
            <a:off x="4140225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45"/>
          </p:nvPr>
        </p:nvSpPr>
        <p:spPr>
          <a:xfrm>
            <a:off x="1107359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46"/>
          </p:nvPr>
        </p:nvSpPr>
        <p:spPr>
          <a:xfrm>
            <a:off x="2623792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47"/>
          </p:nvPr>
        </p:nvSpPr>
        <p:spPr>
          <a:xfrm>
            <a:off x="4140225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48"/>
          </p:nvPr>
        </p:nvSpPr>
        <p:spPr>
          <a:xfrm>
            <a:off x="1107359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49"/>
          </p:nvPr>
        </p:nvSpPr>
        <p:spPr>
          <a:xfrm>
            <a:off x="2623792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4140225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107359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863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6858000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0272FAD-DA49-F747-860F-075723A8B6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86B4B0-32BF-FE47-8D0E-EC690B55963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325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3210E5-3DE4-BF49-A9D9-4279D29C26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03579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A72D120E-3E16-C242-986B-AEEDB19DAC1E}"/>
              </a:ext>
            </a:extLst>
          </p:cNvPr>
          <p:cNvSpPr/>
          <p:nvPr userDrawn="1"/>
        </p:nvSpPr>
        <p:spPr>
          <a:xfrm>
            <a:off x="1757794" y="1936945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76279EF-23C8-E54A-8DA3-25847C8A5D42}"/>
              </a:ext>
            </a:extLst>
          </p:cNvPr>
          <p:cNvSpPr/>
          <p:nvPr userDrawn="1"/>
        </p:nvSpPr>
        <p:spPr>
          <a:xfrm rot="19277991">
            <a:off x="-1026213" y="-2293425"/>
            <a:ext cx="13214420" cy="12904733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9AE579-E25E-DD4B-A341-E89899C62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A49EF-834E-2146-AAD9-32632FFBE5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EA69077-11E1-704C-9742-9EA24B93A8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535AFD1-B119-A043-B2E6-BBA9E6E40C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230CA4-DBA1-6347-93E0-762613AC3136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89E2ACC-E86F-704D-B541-E29EFABB26C2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#Information pour </a:t>
            </a:r>
            <a:r>
              <a:rPr lang="en-US" sz="1400" dirty="0" err="1">
                <a:solidFill>
                  <a:srgbClr val="179ADC"/>
                </a:solidFill>
              </a:rPr>
              <a:t>l'action</a:t>
            </a:r>
            <a:endParaRPr lang="en-US" sz="1400" dirty="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B6547-316D-F74A-83E7-3B8907639B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1A028F9-457C-014F-BBD8-BDD719150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E29BFDA-FA9A-8849-9230-B9F21DC56955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grpSp>
        <p:nvGrpSpPr>
          <p:cNvPr id="3" name="Group 1080">
            <a:extLst>
              <a:ext uri="{FF2B5EF4-FFF2-40B4-BE49-F238E27FC236}">
                <a16:creationId xmlns:a16="http://schemas.microsoft.com/office/drawing/2014/main" id="{170D7133-099E-D1D2-9391-D4C91EC3FCC3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rgbClr val="179ADC"/>
          </a:solidFill>
        </p:grpSpPr>
        <p:sp>
          <p:nvSpPr>
            <p:cNvPr id="5" name="Freeform 264">
              <a:extLst>
                <a:ext uri="{FF2B5EF4-FFF2-40B4-BE49-F238E27FC236}">
                  <a16:creationId xmlns:a16="http://schemas.microsoft.com/office/drawing/2014/main" id="{650F6FEB-B6C5-2796-E8D0-EF0FC9D52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" name="Freeform 265">
              <a:extLst>
                <a:ext uri="{FF2B5EF4-FFF2-40B4-BE49-F238E27FC236}">
                  <a16:creationId xmlns:a16="http://schemas.microsoft.com/office/drawing/2014/main" id="{9DBB7FFE-AE9B-8112-E62B-50BEDCF4F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" name="Freeform 266">
              <a:extLst>
                <a:ext uri="{FF2B5EF4-FFF2-40B4-BE49-F238E27FC236}">
                  <a16:creationId xmlns:a16="http://schemas.microsoft.com/office/drawing/2014/main" id="{627B1A15-08B0-AA17-34BE-853537787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" name="Freeform 267">
              <a:extLst>
                <a:ext uri="{FF2B5EF4-FFF2-40B4-BE49-F238E27FC236}">
                  <a16:creationId xmlns:a16="http://schemas.microsoft.com/office/drawing/2014/main" id="{3DE0E266-1970-F391-274B-15C227255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" name="Freeform 268">
              <a:extLst>
                <a:ext uri="{FF2B5EF4-FFF2-40B4-BE49-F238E27FC236}">
                  <a16:creationId xmlns:a16="http://schemas.microsoft.com/office/drawing/2014/main" id="{A27525B6-6FF4-B93F-6C73-158A0B547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69">
              <a:extLst>
                <a:ext uri="{FF2B5EF4-FFF2-40B4-BE49-F238E27FC236}">
                  <a16:creationId xmlns:a16="http://schemas.microsoft.com/office/drawing/2014/main" id="{66185ECA-893B-501C-3071-B61005C34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0">
              <a:extLst>
                <a:ext uri="{FF2B5EF4-FFF2-40B4-BE49-F238E27FC236}">
                  <a16:creationId xmlns:a16="http://schemas.microsoft.com/office/drawing/2014/main" id="{64776BEA-C5DC-9672-C641-C48B621DA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1">
              <a:extLst>
                <a:ext uri="{FF2B5EF4-FFF2-40B4-BE49-F238E27FC236}">
                  <a16:creationId xmlns:a16="http://schemas.microsoft.com/office/drawing/2014/main" id="{6A493B9A-E7CA-AAC5-49A2-B9EEC3F88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2">
              <a:extLst>
                <a:ext uri="{FF2B5EF4-FFF2-40B4-BE49-F238E27FC236}">
                  <a16:creationId xmlns:a16="http://schemas.microsoft.com/office/drawing/2014/main" id="{9F734807-62AA-B2D2-750A-5D0E9AFC7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3">
              <a:extLst>
                <a:ext uri="{FF2B5EF4-FFF2-40B4-BE49-F238E27FC236}">
                  <a16:creationId xmlns:a16="http://schemas.microsoft.com/office/drawing/2014/main" id="{06A29C80-183B-93DB-2C98-897BE1229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4">
              <a:extLst>
                <a:ext uri="{FF2B5EF4-FFF2-40B4-BE49-F238E27FC236}">
                  <a16:creationId xmlns:a16="http://schemas.microsoft.com/office/drawing/2014/main" id="{2A394699-381A-6EBD-0929-05C86C193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5">
              <a:extLst>
                <a:ext uri="{FF2B5EF4-FFF2-40B4-BE49-F238E27FC236}">
                  <a16:creationId xmlns:a16="http://schemas.microsoft.com/office/drawing/2014/main" id="{E6B20C6D-60A1-33EB-5A29-B396A2F72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76">
              <a:extLst>
                <a:ext uri="{FF2B5EF4-FFF2-40B4-BE49-F238E27FC236}">
                  <a16:creationId xmlns:a16="http://schemas.microsoft.com/office/drawing/2014/main" id="{CDAB7085-98C2-2024-79C4-593A334D8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77">
              <a:extLst>
                <a:ext uri="{FF2B5EF4-FFF2-40B4-BE49-F238E27FC236}">
                  <a16:creationId xmlns:a16="http://schemas.microsoft.com/office/drawing/2014/main" id="{9688388F-6559-E674-92D5-8BBC162B0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78">
              <a:extLst>
                <a:ext uri="{FF2B5EF4-FFF2-40B4-BE49-F238E27FC236}">
                  <a16:creationId xmlns:a16="http://schemas.microsoft.com/office/drawing/2014/main" id="{0B4BBE21-014C-A978-7D61-91F5E2465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79">
              <a:extLst>
                <a:ext uri="{FF2B5EF4-FFF2-40B4-BE49-F238E27FC236}">
                  <a16:creationId xmlns:a16="http://schemas.microsoft.com/office/drawing/2014/main" id="{7EE51884-A11B-C6B4-ECC9-5CCACBBA1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0">
              <a:extLst>
                <a:ext uri="{FF2B5EF4-FFF2-40B4-BE49-F238E27FC236}">
                  <a16:creationId xmlns:a16="http://schemas.microsoft.com/office/drawing/2014/main" id="{2372AFE5-9B73-675F-58FF-A6D7E6062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1">
              <a:extLst>
                <a:ext uri="{FF2B5EF4-FFF2-40B4-BE49-F238E27FC236}">
                  <a16:creationId xmlns:a16="http://schemas.microsoft.com/office/drawing/2014/main" id="{393B40D1-1D96-E6B3-CE35-49DE1D36B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2">
              <a:extLst>
                <a:ext uri="{FF2B5EF4-FFF2-40B4-BE49-F238E27FC236}">
                  <a16:creationId xmlns:a16="http://schemas.microsoft.com/office/drawing/2014/main" id="{47FE11C5-DB36-F446-E4E5-1E898A60E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3">
              <a:extLst>
                <a:ext uri="{FF2B5EF4-FFF2-40B4-BE49-F238E27FC236}">
                  <a16:creationId xmlns:a16="http://schemas.microsoft.com/office/drawing/2014/main" id="{1A5F16CC-DD26-95F0-D807-9FAFA3CF1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4">
              <a:extLst>
                <a:ext uri="{FF2B5EF4-FFF2-40B4-BE49-F238E27FC236}">
                  <a16:creationId xmlns:a16="http://schemas.microsoft.com/office/drawing/2014/main" id="{1D6FEA96-DFBB-426B-67EB-E34540E0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5">
              <a:extLst>
                <a:ext uri="{FF2B5EF4-FFF2-40B4-BE49-F238E27FC236}">
                  <a16:creationId xmlns:a16="http://schemas.microsoft.com/office/drawing/2014/main" id="{ABA6D97C-6058-BAAD-7B5B-9732A28FB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86">
              <a:extLst>
                <a:ext uri="{FF2B5EF4-FFF2-40B4-BE49-F238E27FC236}">
                  <a16:creationId xmlns:a16="http://schemas.microsoft.com/office/drawing/2014/main" id="{D7149146-2C8D-7719-284B-C7C0DA31F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87">
              <a:extLst>
                <a:ext uri="{FF2B5EF4-FFF2-40B4-BE49-F238E27FC236}">
                  <a16:creationId xmlns:a16="http://schemas.microsoft.com/office/drawing/2014/main" id="{14106CA1-2362-A6BD-FFB8-3B92C2A36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88">
              <a:extLst>
                <a:ext uri="{FF2B5EF4-FFF2-40B4-BE49-F238E27FC236}">
                  <a16:creationId xmlns:a16="http://schemas.microsoft.com/office/drawing/2014/main" id="{DD5D894C-0E14-58E2-1D2F-6CBE4FA6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89">
              <a:extLst>
                <a:ext uri="{FF2B5EF4-FFF2-40B4-BE49-F238E27FC236}">
                  <a16:creationId xmlns:a16="http://schemas.microsoft.com/office/drawing/2014/main" id="{52088ACF-0FB0-D74B-DE39-B4B8DA8BA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0">
              <a:extLst>
                <a:ext uri="{FF2B5EF4-FFF2-40B4-BE49-F238E27FC236}">
                  <a16:creationId xmlns:a16="http://schemas.microsoft.com/office/drawing/2014/main" id="{C2921DB0-FEB5-2A51-8CF5-965B7E7C2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1">
              <a:extLst>
                <a:ext uri="{FF2B5EF4-FFF2-40B4-BE49-F238E27FC236}">
                  <a16:creationId xmlns:a16="http://schemas.microsoft.com/office/drawing/2014/main" id="{7FA215E7-10A3-3CFA-8BD9-358A143F6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2">
              <a:extLst>
                <a:ext uri="{FF2B5EF4-FFF2-40B4-BE49-F238E27FC236}">
                  <a16:creationId xmlns:a16="http://schemas.microsoft.com/office/drawing/2014/main" id="{CA50BECF-17CB-73FE-FA13-CFE09ADCC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3">
              <a:extLst>
                <a:ext uri="{FF2B5EF4-FFF2-40B4-BE49-F238E27FC236}">
                  <a16:creationId xmlns:a16="http://schemas.microsoft.com/office/drawing/2014/main" id="{EFAA1C48-6891-4F17-8CCD-B38FB409C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4">
              <a:extLst>
                <a:ext uri="{FF2B5EF4-FFF2-40B4-BE49-F238E27FC236}">
                  <a16:creationId xmlns:a16="http://schemas.microsoft.com/office/drawing/2014/main" id="{2BE960FE-640E-9777-BD54-45177C319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5">
              <a:extLst>
                <a:ext uri="{FF2B5EF4-FFF2-40B4-BE49-F238E27FC236}">
                  <a16:creationId xmlns:a16="http://schemas.microsoft.com/office/drawing/2014/main" id="{12535E8E-0D7C-B480-1958-E125813D8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296">
              <a:extLst>
                <a:ext uri="{FF2B5EF4-FFF2-40B4-BE49-F238E27FC236}">
                  <a16:creationId xmlns:a16="http://schemas.microsoft.com/office/drawing/2014/main" id="{1FC7129B-4605-0F8C-9876-E893A612B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297">
              <a:extLst>
                <a:ext uri="{FF2B5EF4-FFF2-40B4-BE49-F238E27FC236}">
                  <a16:creationId xmlns:a16="http://schemas.microsoft.com/office/drawing/2014/main" id="{EEE5B836-EEC1-4A41-9AB1-5E72CF932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298">
              <a:extLst>
                <a:ext uri="{FF2B5EF4-FFF2-40B4-BE49-F238E27FC236}">
                  <a16:creationId xmlns:a16="http://schemas.microsoft.com/office/drawing/2014/main" id="{3EBCCBF2-B4B7-05D1-1945-5D23C6ACC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299">
              <a:extLst>
                <a:ext uri="{FF2B5EF4-FFF2-40B4-BE49-F238E27FC236}">
                  <a16:creationId xmlns:a16="http://schemas.microsoft.com/office/drawing/2014/main" id="{A4AC1AEF-A416-56BD-8D24-9B6E8CB54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0">
              <a:extLst>
                <a:ext uri="{FF2B5EF4-FFF2-40B4-BE49-F238E27FC236}">
                  <a16:creationId xmlns:a16="http://schemas.microsoft.com/office/drawing/2014/main" id="{CD512330-8A5A-EFA5-21BB-7AAA3CF9B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1">
              <a:extLst>
                <a:ext uri="{FF2B5EF4-FFF2-40B4-BE49-F238E27FC236}">
                  <a16:creationId xmlns:a16="http://schemas.microsoft.com/office/drawing/2014/main" id="{8B88B362-438C-9892-94B5-0D0D24B47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2">
              <a:extLst>
                <a:ext uri="{FF2B5EF4-FFF2-40B4-BE49-F238E27FC236}">
                  <a16:creationId xmlns:a16="http://schemas.microsoft.com/office/drawing/2014/main" id="{D1A08982-6B87-AC92-6471-8EB8D87A0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3">
              <a:extLst>
                <a:ext uri="{FF2B5EF4-FFF2-40B4-BE49-F238E27FC236}">
                  <a16:creationId xmlns:a16="http://schemas.microsoft.com/office/drawing/2014/main" id="{7B719BCC-E75C-8B03-477C-082A97B6D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4">
              <a:extLst>
                <a:ext uri="{FF2B5EF4-FFF2-40B4-BE49-F238E27FC236}">
                  <a16:creationId xmlns:a16="http://schemas.microsoft.com/office/drawing/2014/main" id="{FB1D96C1-A06A-F543-5E6C-550F372FA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5">
              <a:extLst>
                <a:ext uri="{FF2B5EF4-FFF2-40B4-BE49-F238E27FC236}">
                  <a16:creationId xmlns:a16="http://schemas.microsoft.com/office/drawing/2014/main" id="{6A43BADC-DB0E-79EF-99FB-114F595B4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06">
              <a:extLst>
                <a:ext uri="{FF2B5EF4-FFF2-40B4-BE49-F238E27FC236}">
                  <a16:creationId xmlns:a16="http://schemas.microsoft.com/office/drawing/2014/main" id="{16BAC4D2-6D31-DA72-102B-36F3FE009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07">
              <a:extLst>
                <a:ext uri="{FF2B5EF4-FFF2-40B4-BE49-F238E27FC236}">
                  <a16:creationId xmlns:a16="http://schemas.microsoft.com/office/drawing/2014/main" id="{63666C19-47FE-791F-1D0F-34AFDEB27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08">
              <a:extLst>
                <a:ext uri="{FF2B5EF4-FFF2-40B4-BE49-F238E27FC236}">
                  <a16:creationId xmlns:a16="http://schemas.microsoft.com/office/drawing/2014/main" id="{EACADBB4-ADAF-C38A-54F2-AB6E2DC03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09">
              <a:extLst>
                <a:ext uri="{FF2B5EF4-FFF2-40B4-BE49-F238E27FC236}">
                  <a16:creationId xmlns:a16="http://schemas.microsoft.com/office/drawing/2014/main" id="{118863B1-D007-2BFF-39EC-F3208CA0E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0">
              <a:extLst>
                <a:ext uri="{FF2B5EF4-FFF2-40B4-BE49-F238E27FC236}">
                  <a16:creationId xmlns:a16="http://schemas.microsoft.com/office/drawing/2014/main" id="{0AC56BB7-507B-CDED-E540-AE29120EA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1">
              <a:extLst>
                <a:ext uri="{FF2B5EF4-FFF2-40B4-BE49-F238E27FC236}">
                  <a16:creationId xmlns:a16="http://schemas.microsoft.com/office/drawing/2014/main" id="{BCD92599-FD16-FAC4-EFFF-3D9F93DB8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2">
              <a:extLst>
                <a:ext uri="{FF2B5EF4-FFF2-40B4-BE49-F238E27FC236}">
                  <a16:creationId xmlns:a16="http://schemas.microsoft.com/office/drawing/2014/main" id="{DDB3C00B-8AA2-A004-FDEB-DDA912AE5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3">
              <a:extLst>
                <a:ext uri="{FF2B5EF4-FFF2-40B4-BE49-F238E27FC236}">
                  <a16:creationId xmlns:a16="http://schemas.microsoft.com/office/drawing/2014/main" id="{02E10E93-174F-9180-83F4-FFD764508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4">
              <a:extLst>
                <a:ext uri="{FF2B5EF4-FFF2-40B4-BE49-F238E27FC236}">
                  <a16:creationId xmlns:a16="http://schemas.microsoft.com/office/drawing/2014/main" id="{17D6D7E6-D6C1-0885-19DA-0C42210BF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5">
              <a:extLst>
                <a:ext uri="{FF2B5EF4-FFF2-40B4-BE49-F238E27FC236}">
                  <a16:creationId xmlns:a16="http://schemas.microsoft.com/office/drawing/2014/main" id="{D635791B-3AFD-FF57-04D8-5DF30F165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8" name="Freeform 316">
              <a:extLst>
                <a:ext uri="{FF2B5EF4-FFF2-40B4-BE49-F238E27FC236}">
                  <a16:creationId xmlns:a16="http://schemas.microsoft.com/office/drawing/2014/main" id="{0897D266-0A5B-EDF4-1675-92EF3FCE4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9" name="Freeform 317">
              <a:extLst>
                <a:ext uri="{FF2B5EF4-FFF2-40B4-BE49-F238E27FC236}">
                  <a16:creationId xmlns:a16="http://schemas.microsoft.com/office/drawing/2014/main" id="{94D7C349-63EC-F6DC-724A-57EEE9E38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0" name="Freeform 318">
              <a:extLst>
                <a:ext uri="{FF2B5EF4-FFF2-40B4-BE49-F238E27FC236}">
                  <a16:creationId xmlns:a16="http://schemas.microsoft.com/office/drawing/2014/main" id="{2D6B0E49-F89B-A186-10FA-6CD67A4AD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1" name="Freeform 319">
              <a:extLst>
                <a:ext uri="{FF2B5EF4-FFF2-40B4-BE49-F238E27FC236}">
                  <a16:creationId xmlns:a16="http://schemas.microsoft.com/office/drawing/2014/main" id="{830B1B44-05B3-0996-4948-1C69584F7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2" name="Freeform 320">
              <a:extLst>
                <a:ext uri="{FF2B5EF4-FFF2-40B4-BE49-F238E27FC236}">
                  <a16:creationId xmlns:a16="http://schemas.microsoft.com/office/drawing/2014/main" id="{BAC86A47-87A6-9A3E-F3BD-335310824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3" name="Freeform 321">
              <a:extLst>
                <a:ext uri="{FF2B5EF4-FFF2-40B4-BE49-F238E27FC236}">
                  <a16:creationId xmlns:a16="http://schemas.microsoft.com/office/drawing/2014/main" id="{6A7C2A53-F99F-DAE5-0DA7-98A08B843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4" name="Freeform 322">
              <a:extLst>
                <a:ext uri="{FF2B5EF4-FFF2-40B4-BE49-F238E27FC236}">
                  <a16:creationId xmlns:a16="http://schemas.microsoft.com/office/drawing/2014/main" id="{5FAE70EB-FEC8-4FDB-4303-E3692FDCF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5" name="Freeform 323">
              <a:extLst>
                <a:ext uri="{FF2B5EF4-FFF2-40B4-BE49-F238E27FC236}">
                  <a16:creationId xmlns:a16="http://schemas.microsoft.com/office/drawing/2014/main" id="{3C2A6398-3BE6-8ECF-13AE-0428AEC61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6" name="Freeform 324">
              <a:extLst>
                <a:ext uri="{FF2B5EF4-FFF2-40B4-BE49-F238E27FC236}">
                  <a16:creationId xmlns:a16="http://schemas.microsoft.com/office/drawing/2014/main" id="{0226E9B0-4FF1-52C1-AB35-8B1E41518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7" name="Freeform 325">
              <a:extLst>
                <a:ext uri="{FF2B5EF4-FFF2-40B4-BE49-F238E27FC236}">
                  <a16:creationId xmlns:a16="http://schemas.microsoft.com/office/drawing/2014/main" id="{7B97FAFE-8174-0D29-7222-0BE357F0F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8" name="Freeform 326">
              <a:extLst>
                <a:ext uri="{FF2B5EF4-FFF2-40B4-BE49-F238E27FC236}">
                  <a16:creationId xmlns:a16="http://schemas.microsoft.com/office/drawing/2014/main" id="{64C7ED11-C388-71BF-E33E-44016824A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9" name="Freeform 327">
              <a:extLst>
                <a:ext uri="{FF2B5EF4-FFF2-40B4-BE49-F238E27FC236}">
                  <a16:creationId xmlns:a16="http://schemas.microsoft.com/office/drawing/2014/main" id="{D62FECBB-F70B-6216-8FDE-21182150A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0" name="Freeform 328">
              <a:extLst>
                <a:ext uri="{FF2B5EF4-FFF2-40B4-BE49-F238E27FC236}">
                  <a16:creationId xmlns:a16="http://schemas.microsoft.com/office/drawing/2014/main" id="{EA287ADB-EB6B-E181-8E01-4570D571A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1" name="Freeform 329">
              <a:extLst>
                <a:ext uri="{FF2B5EF4-FFF2-40B4-BE49-F238E27FC236}">
                  <a16:creationId xmlns:a16="http://schemas.microsoft.com/office/drawing/2014/main" id="{3B2422DE-1D4A-FA4D-ADB6-2E9AC9BFF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2" name="Freeform 330">
              <a:extLst>
                <a:ext uri="{FF2B5EF4-FFF2-40B4-BE49-F238E27FC236}">
                  <a16:creationId xmlns:a16="http://schemas.microsoft.com/office/drawing/2014/main" id="{6966D2E8-7C45-62DA-FE6B-266534FA5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3" name="Freeform 331">
              <a:extLst>
                <a:ext uri="{FF2B5EF4-FFF2-40B4-BE49-F238E27FC236}">
                  <a16:creationId xmlns:a16="http://schemas.microsoft.com/office/drawing/2014/main" id="{B8E273D8-9F45-26A2-41E4-D332304EB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4" name="Freeform 332">
              <a:extLst>
                <a:ext uri="{FF2B5EF4-FFF2-40B4-BE49-F238E27FC236}">
                  <a16:creationId xmlns:a16="http://schemas.microsoft.com/office/drawing/2014/main" id="{05B5E401-13DB-F3BB-BD8C-4DC5FC14D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5" name="Freeform 333">
              <a:extLst>
                <a:ext uri="{FF2B5EF4-FFF2-40B4-BE49-F238E27FC236}">
                  <a16:creationId xmlns:a16="http://schemas.microsoft.com/office/drawing/2014/main" id="{75648B92-3ADE-5661-A570-3B64A550D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6" name="Freeform 334">
              <a:extLst>
                <a:ext uri="{FF2B5EF4-FFF2-40B4-BE49-F238E27FC236}">
                  <a16:creationId xmlns:a16="http://schemas.microsoft.com/office/drawing/2014/main" id="{F1E14F6E-762D-5AAF-3CAF-EE8EDF53E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7" name="Freeform 335">
              <a:extLst>
                <a:ext uri="{FF2B5EF4-FFF2-40B4-BE49-F238E27FC236}">
                  <a16:creationId xmlns:a16="http://schemas.microsoft.com/office/drawing/2014/main" id="{D4DAEE14-34DD-5E56-0BE1-A61ADA4D6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8" name="Freeform 336">
              <a:extLst>
                <a:ext uri="{FF2B5EF4-FFF2-40B4-BE49-F238E27FC236}">
                  <a16:creationId xmlns:a16="http://schemas.microsoft.com/office/drawing/2014/main" id="{D5EDD541-4974-F4D8-F51D-FA1D7D262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9" name="Freeform 337">
              <a:extLst>
                <a:ext uri="{FF2B5EF4-FFF2-40B4-BE49-F238E27FC236}">
                  <a16:creationId xmlns:a16="http://schemas.microsoft.com/office/drawing/2014/main" id="{0EA4D22F-495C-5128-D675-2919371C5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0" name="Freeform 338">
              <a:extLst>
                <a:ext uri="{FF2B5EF4-FFF2-40B4-BE49-F238E27FC236}">
                  <a16:creationId xmlns:a16="http://schemas.microsoft.com/office/drawing/2014/main" id="{E51BA5A9-6B56-EF6C-AE19-30EF80B6B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1" name="Freeform 339">
              <a:extLst>
                <a:ext uri="{FF2B5EF4-FFF2-40B4-BE49-F238E27FC236}">
                  <a16:creationId xmlns:a16="http://schemas.microsoft.com/office/drawing/2014/main" id="{A1DB9CDC-0EB8-C64D-B79C-C46901E08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2" name="Freeform 340">
              <a:extLst>
                <a:ext uri="{FF2B5EF4-FFF2-40B4-BE49-F238E27FC236}">
                  <a16:creationId xmlns:a16="http://schemas.microsoft.com/office/drawing/2014/main" id="{4809D0CE-1EF8-54A5-E962-D9F43C7C3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3" name="Freeform 341">
              <a:extLst>
                <a:ext uri="{FF2B5EF4-FFF2-40B4-BE49-F238E27FC236}">
                  <a16:creationId xmlns:a16="http://schemas.microsoft.com/office/drawing/2014/main" id="{43644F2D-8A22-C485-82C0-FB283D259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4" name="Freeform 342">
              <a:extLst>
                <a:ext uri="{FF2B5EF4-FFF2-40B4-BE49-F238E27FC236}">
                  <a16:creationId xmlns:a16="http://schemas.microsoft.com/office/drawing/2014/main" id="{4F712480-259B-5C81-8E2F-09A4FCBC8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5" name="Freeform 343">
              <a:extLst>
                <a:ext uri="{FF2B5EF4-FFF2-40B4-BE49-F238E27FC236}">
                  <a16:creationId xmlns:a16="http://schemas.microsoft.com/office/drawing/2014/main" id="{325852D6-9CC3-6907-1C23-351ACB38E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6" name="Freeform 344">
              <a:extLst>
                <a:ext uri="{FF2B5EF4-FFF2-40B4-BE49-F238E27FC236}">
                  <a16:creationId xmlns:a16="http://schemas.microsoft.com/office/drawing/2014/main" id="{579BB9CB-DF4B-AEE4-46E6-1C97C3A3B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1" name="Freeform 345">
              <a:extLst>
                <a:ext uri="{FF2B5EF4-FFF2-40B4-BE49-F238E27FC236}">
                  <a16:creationId xmlns:a16="http://schemas.microsoft.com/office/drawing/2014/main" id="{14DB7875-620B-643E-A9A5-010D673D1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2" name="Freeform 346">
              <a:extLst>
                <a:ext uri="{FF2B5EF4-FFF2-40B4-BE49-F238E27FC236}">
                  <a16:creationId xmlns:a16="http://schemas.microsoft.com/office/drawing/2014/main" id="{22EF508F-67A2-DA57-F61C-4FDAAC116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3" name="Freeform 347">
              <a:extLst>
                <a:ext uri="{FF2B5EF4-FFF2-40B4-BE49-F238E27FC236}">
                  <a16:creationId xmlns:a16="http://schemas.microsoft.com/office/drawing/2014/main" id="{83E2F03B-4305-47B0-8B1A-C0049C829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4" name="Freeform 348">
              <a:extLst>
                <a:ext uri="{FF2B5EF4-FFF2-40B4-BE49-F238E27FC236}">
                  <a16:creationId xmlns:a16="http://schemas.microsoft.com/office/drawing/2014/main" id="{20E2A0C6-90BC-7C39-B6AC-CDB813F7B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5" name="Freeform 349">
              <a:extLst>
                <a:ext uri="{FF2B5EF4-FFF2-40B4-BE49-F238E27FC236}">
                  <a16:creationId xmlns:a16="http://schemas.microsoft.com/office/drawing/2014/main" id="{486E7E68-0FEB-8C89-1C0B-6B3ED0A35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6" name="Freeform 350">
              <a:extLst>
                <a:ext uri="{FF2B5EF4-FFF2-40B4-BE49-F238E27FC236}">
                  <a16:creationId xmlns:a16="http://schemas.microsoft.com/office/drawing/2014/main" id="{00EB3E20-0F08-6669-D237-C0B0BD4BF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7" name="Freeform 351">
              <a:extLst>
                <a:ext uri="{FF2B5EF4-FFF2-40B4-BE49-F238E27FC236}">
                  <a16:creationId xmlns:a16="http://schemas.microsoft.com/office/drawing/2014/main" id="{2821FB90-C456-826B-6D40-D9DFA4DCB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8" name="Freeform 352">
              <a:extLst>
                <a:ext uri="{FF2B5EF4-FFF2-40B4-BE49-F238E27FC236}">
                  <a16:creationId xmlns:a16="http://schemas.microsoft.com/office/drawing/2014/main" id="{BA4E24A4-829A-D585-1CA9-3BD15711E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9" name="Freeform 353">
              <a:extLst>
                <a:ext uri="{FF2B5EF4-FFF2-40B4-BE49-F238E27FC236}">
                  <a16:creationId xmlns:a16="http://schemas.microsoft.com/office/drawing/2014/main" id="{DD6DC983-F4CA-973B-238C-0108FEB9A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0" name="Freeform 354">
              <a:extLst>
                <a:ext uri="{FF2B5EF4-FFF2-40B4-BE49-F238E27FC236}">
                  <a16:creationId xmlns:a16="http://schemas.microsoft.com/office/drawing/2014/main" id="{647DE21A-270A-BF00-4C9A-E3E1E1844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1" name="Freeform 355">
              <a:extLst>
                <a:ext uri="{FF2B5EF4-FFF2-40B4-BE49-F238E27FC236}">
                  <a16:creationId xmlns:a16="http://schemas.microsoft.com/office/drawing/2014/main" id="{5B5B1B73-01C3-6EBF-49E1-BA75B5396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2" name="Freeform 356">
              <a:extLst>
                <a:ext uri="{FF2B5EF4-FFF2-40B4-BE49-F238E27FC236}">
                  <a16:creationId xmlns:a16="http://schemas.microsoft.com/office/drawing/2014/main" id="{2C9AEAC8-BCDB-3AA9-D9A5-489B62603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3" name="Freeform 357">
              <a:extLst>
                <a:ext uri="{FF2B5EF4-FFF2-40B4-BE49-F238E27FC236}">
                  <a16:creationId xmlns:a16="http://schemas.microsoft.com/office/drawing/2014/main" id="{4C3333BA-D233-ED41-F1AE-EBE26DCE1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4" name="Freeform 358">
              <a:extLst>
                <a:ext uri="{FF2B5EF4-FFF2-40B4-BE49-F238E27FC236}">
                  <a16:creationId xmlns:a16="http://schemas.microsoft.com/office/drawing/2014/main" id="{260967A7-C1D9-0774-4EE7-1CBA5D8DE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5" name="Freeform 359">
              <a:extLst>
                <a:ext uri="{FF2B5EF4-FFF2-40B4-BE49-F238E27FC236}">
                  <a16:creationId xmlns:a16="http://schemas.microsoft.com/office/drawing/2014/main" id="{07A36D7C-559F-5ECD-1EC5-B1A4805A9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6" name="Freeform 360">
              <a:extLst>
                <a:ext uri="{FF2B5EF4-FFF2-40B4-BE49-F238E27FC236}">
                  <a16:creationId xmlns:a16="http://schemas.microsoft.com/office/drawing/2014/main" id="{9A820C78-2EF0-1B9C-7194-F7148137E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7" name="Freeform 361">
              <a:extLst>
                <a:ext uri="{FF2B5EF4-FFF2-40B4-BE49-F238E27FC236}">
                  <a16:creationId xmlns:a16="http://schemas.microsoft.com/office/drawing/2014/main" id="{0381F1BB-51ED-DE61-8DE2-CAE23E737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8" name="Freeform 362">
              <a:extLst>
                <a:ext uri="{FF2B5EF4-FFF2-40B4-BE49-F238E27FC236}">
                  <a16:creationId xmlns:a16="http://schemas.microsoft.com/office/drawing/2014/main" id="{2AA177E6-C94A-23CE-4A61-83E2924C4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9" name="Freeform 363">
              <a:extLst>
                <a:ext uri="{FF2B5EF4-FFF2-40B4-BE49-F238E27FC236}">
                  <a16:creationId xmlns:a16="http://schemas.microsoft.com/office/drawing/2014/main" id="{0A7C627B-BA06-F7FB-ADA2-03E3F5E1A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0" name="Freeform 364">
              <a:extLst>
                <a:ext uri="{FF2B5EF4-FFF2-40B4-BE49-F238E27FC236}">
                  <a16:creationId xmlns:a16="http://schemas.microsoft.com/office/drawing/2014/main" id="{FFDAC0B7-6609-0145-135A-8CD6BCBFF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1" name="Freeform 365">
              <a:extLst>
                <a:ext uri="{FF2B5EF4-FFF2-40B4-BE49-F238E27FC236}">
                  <a16:creationId xmlns:a16="http://schemas.microsoft.com/office/drawing/2014/main" id="{73F33EF6-10B5-EEAF-9898-6E013C114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2" name="Freeform 366">
              <a:extLst>
                <a:ext uri="{FF2B5EF4-FFF2-40B4-BE49-F238E27FC236}">
                  <a16:creationId xmlns:a16="http://schemas.microsoft.com/office/drawing/2014/main" id="{7342FAD2-ABCE-32D7-E0DC-E995C4E95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3" name="Freeform 367">
              <a:extLst>
                <a:ext uri="{FF2B5EF4-FFF2-40B4-BE49-F238E27FC236}">
                  <a16:creationId xmlns:a16="http://schemas.microsoft.com/office/drawing/2014/main" id="{D8AFF614-3F22-715B-C11C-6A6477768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4" name="Freeform 368">
              <a:extLst>
                <a:ext uri="{FF2B5EF4-FFF2-40B4-BE49-F238E27FC236}">
                  <a16:creationId xmlns:a16="http://schemas.microsoft.com/office/drawing/2014/main" id="{B64F7FDC-1149-A4CB-D4BE-9C8CA8C9D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5" name="Freeform 369">
              <a:extLst>
                <a:ext uri="{FF2B5EF4-FFF2-40B4-BE49-F238E27FC236}">
                  <a16:creationId xmlns:a16="http://schemas.microsoft.com/office/drawing/2014/main" id="{F6689369-D4BA-B4ED-9E5F-077F9C0A4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6" name="Freeform 370">
              <a:extLst>
                <a:ext uri="{FF2B5EF4-FFF2-40B4-BE49-F238E27FC236}">
                  <a16:creationId xmlns:a16="http://schemas.microsoft.com/office/drawing/2014/main" id="{64027D2C-0882-8885-C8B9-52B70FDD2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7" name="Freeform 371">
              <a:extLst>
                <a:ext uri="{FF2B5EF4-FFF2-40B4-BE49-F238E27FC236}">
                  <a16:creationId xmlns:a16="http://schemas.microsoft.com/office/drawing/2014/main" id="{2D04EB7F-A897-0197-69DE-FF0FA2C83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8" name="Freeform 372">
              <a:extLst>
                <a:ext uri="{FF2B5EF4-FFF2-40B4-BE49-F238E27FC236}">
                  <a16:creationId xmlns:a16="http://schemas.microsoft.com/office/drawing/2014/main" id="{575BD945-2C0B-0149-E251-379EB4690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9" name="Freeform 373">
              <a:extLst>
                <a:ext uri="{FF2B5EF4-FFF2-40B4-BE49-F238E27FC236}">
                  <a16:creationId xmlns:a16="http://schemas.microsoft.com/office/drawing/2014/main" id="{53F0E208-49C1-886E-031A-0D0CF240D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0" name="Freeform 374">
              <a:extLst>
                <a:ext uri="{FF2B5EF4-FFF2-40B4-BE49-F238E27FC236}">
                  <a16:creationId xmlns:a16="http://schemas.microsoft.com/office/drawing/2014/main" id="{9FD0BFDE-C124-0642-13A8-32167CA31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1" name="Freeform 375">
              <a:extLst>
                <a:ext uri="{FF2B5EF4-FFF2-40B4-BE49-F238E27FC236}">
                  <a16:creationId xmlns:a16="http://schemas.microsoft.com/office/drawing/2014/main" id="{EC69588D-191A-53E5-B991-B72203EFD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6" name="Freeform 376">
              <a:extLst>
                <a:ext uri="{FF2B5EF4-FFF2-40B4-BE49-F238E27FC236}">
                  <a16:creationId xmlns:a16="http://schemas.microsoft.com/office/drawing/2014/main" id="{10BFEED3-4657-C581-8CEC-05CA6FE52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7" name="Freeform 377">
              <a:extLst>
                <a:ext uri="{FF2B5EF4-FFF2-40B4-BE49-F238E27FC236}">
                  <a16:creationId xmlns:a16="http://schemas.microsoft.com/office/drawing/2014/main" id="{FF6DB1D5-F7E1-234C-B8E4-11544688B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8" name="Freeform 378">
              <a:extLst>
                <a:ext uri="{FF2B5EF4-FFF2-40B4-BE49-F238E27FC236}">
                  <a16:creationId xmlns:a16="http://schemas.microsoft.com/office/drawing/2014/main" id="{6A40E688-0E59-B956-86D7-1A75F7793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9" name="Freeform 379">
              <a:extLst>
                <a:ext uri="{FF2B5EF4-FFF2-40B4-BE49-F238E27FC236}">
                  <a16:creationId xmlns:a16="http://schemas.microsoft.com/office/drawing/2014/main" id="{B7499251-9A22-F6E4-CE23-528776A4D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0" name="Freeform 380">
              <a:extLst>
                <a:ext uri="{FF2B5EF4-FFF2-40B4-BE49-F238E27FC236}">
                  <a16:creationId xmlns:a16="http://schemas.microsoft.com/office/drawing/2014/main" id="{CCBE4EAB-2C82-EFE0-5797-5D44E9CC4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1" name="Freeform 381">
              <a:extLst>
                <a:ext uri="{FF2B5EF4-FFF2-40B4-BE49-F238E27FC236}">
                  <a16:creationId xmlns:a16="http://schemas.microsoft.com/office/drawing/2014/main" id="{CA5F16DD-389B-C609-CF69-BA9F48949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2" name="Freeform 382">
              <a:extLst>
                <a:ext uri="{FF2B5EF4-FFF2-40B4-BE49-F238E27FC236}">
                  <a16:creationId xmlns:a16="http://schemas.microsoft.com/office/drawing/2014/main" id="{02874CBC-B809-C333-C5F7-A33FE6682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</p:grpSp>
      <p:pic>
        <p:nvPicPr>
          <p:cNvPr id="263" name="Imagem 262">
            <a:extLst>
              <a:ext uri="{FF2B5EF4-FFF2-40B4-BE49-F238E27FC236}">
                <a16:creationId xmlns:a16="http://schemas.microsoft.com/office/drawing/2014/main" id="{C0CC2BD2-0196-2A26-F6B0-A43B5946A9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83222" y="6208734"/>
            <a:ext cx="1704785" cy="54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46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B65A6EE7-3E4E-064C-85BD-F731727138CE}"/>
              </a:ext>
            </a:extLst>
          </p:cNvPr>
          <p:cNvSpPr/>
          <p:nvPr userDrawn="1"/>
        </p:nvSpPr>
        <p:spPr>
          <a:xfrm>
            <a:off x="1757794" y="1922441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B47E00D-1867-DC48-89CD-15C62638CAB2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6575F4-0350-2A4C-8DAE-598AC9AF5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06AC9-ACBB-8D43-9C85-5C5E519B5F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00D7C3-4927-9441-8374-31D2B3F9E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A8F8DB-3913-8544-BA70-8162AF39A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0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BFEEBD7-6C35-9B48-BEBA-D454229681D2}"/>
              </a:ext>
            </a:extLst>
          </p:cNvPr>
          <p:cNvGrpSpPr/>
          <p:nvPr userDrawn="1"/>
        </p:nvGrpSpPr>
        <p:grpSpPr>
          <a:xfrm>
            <a:off x="-3490244" y="-734383"/>
            <a:ext cx="17443464" cy="10755642"/>
            <a:chOff x="-3490244" y="-734383"/>
            <a:chExt cx="17443464" cy="107556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232C18-81AB-C841-9C72-C271B349C6F8}"/>
                </a:ext>
              </a:extLst>
            </p:cNvPr>
            <p:cNvSpPr/>
            <p:nvPr userDrawn="1"/>
          </p:nvSpPr>
          <p:spPr>
            <a:xfrm rot="12537598">
              <a:off x="-2466055" y="1315909"/>
              <a:ext cx="14178773" cy="6436710"/>
            </a:xfrm>
            <a:custGeom>
              <a:avLst/>
              <a:gdLst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498015 w 14894169"/>
                <a:gd name="connsiteY6" fmla="*/ 703385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83015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5135965"/>
                <a:gd name="connsiteY0" fmla="*/ 0 h 6822831"/>
                <a:gd name="connsiteX1" fmla="*/ 0 w 15135965"/>
                <a:gd name="connsiteY1" fmla="*/ 1002323 h 6822831"/>
                <a:gd name="connsiteX2" fmla="*/ 861646 w 15135965"/>
                <a:gd name="connsiteY2" fmla="*/ 5644662 h 6822831"/>
                <a:gd name="connsiteX3" fmla="*/ 2866292 w 15135965"/>
                <a:gd name="connsiteY3" fmla="*/ 6822831 h 6822831"/>
                <a:gd name="connsiteX4" fmla="*/ 14612815 w 15135965"/>
                <a:gd name="connsiteY4" fmla="*/ 4783015 h 6822831"/>
                <a:gd name="connsiteX5" fmla="*/ 14894169 w 15135965"/>
                <a:gd name="connsiteY5" fmla="*/ 3182815 h 6822831"/>
                <a:gd name="connsiteX6" fmla="*/ 10585938 w 15135965"/>
                <a:gd name="connsiteY6" fmla="*/ 720969 h 6822831"/>
                <a:gd name="connsiteX7" fmla="*/ 9020907 w 15135965"/>
                <a:gd name="connsiteY7" fmla="*/ 298939 h 6822831"/>
                <a:gd name="connsiteX8" fmla="*/ 738554 w 15135965"/>
                <a:gd name="connsiteY8" fmla="*/ 0 h 6822831"/>
                <a:gd name="connsiteX0" fmla="*/ 738554 w 15307546"/>
                <a:gd name="connsiteY0" fmla="*/ 0 h 6822831"/>
                <a:gd name="connsiteX1" fmla="*/ 0 w 15307546"/>
                <a:gd name="connsiteY1" fmla="*/ 1002323 h 6822831"/>
                <a:gd name="connsiteX2" fmla="*/ 861646 w 15307546"/>
                <a:gd name="connsiteY2" fmla="*/ 5644662 h 6822831"/>
                <a:gd name="connsiteX3" fmla="*/ 2866292 w 15307546"/>
                <a:gd name="connsiteY3" fmla="*/ 6822831 h 6822831"/>
                <a:gd name="connsiteX4" fmla="*/ 14612815 w 15307546"/>
                <a:gd name="connsiteY4" fmla="*/ 4783015 h 6822831"/>
                <a:gd name="connsiteX5" fmla="*/ 14894169 w 15307546"/>
                <a:gd name="connsiteY5" fmla="*/ 3182815 h 6822831"/>
                <a:gd name="connsiteX6" fmla="*/ 10585938 w 15307546"/>
                <a:gd name="connsiteY6" fmla="*/ 720969 h 6822831"/>
                <a:gd name="connsiteX7" fmla="*/ 9020907 w 15307546"/>
                <a:gd name="connsiteY7" fmla="*/ 298939 h 6822831"/>
                <a:gd name="connsiteX8" fmla="*/ 738554 w 15307546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42691"/>
                <a:gd name="connsiteX1" fmla="*/ 39955 w 15380434"/>
                <a:gd name="connsiteY1" fmla="*/ 1002323 h 6842691"/>
                <a:gd name="connsiteX2" fmla="*/ 901601 w 15380434"/>
                <a:gd name="connsiteY2" fmla="*/ 5644662 h 6842691"/>
                <a:gd name="connsiteX3" fmla="*/ 2906247 w 15380434"/>
                <a:gd name="connsiteY3" fmla="*/ 6822831 h 6842691"/>
                <a:gd name="connsiteX4" fmla="*/ 14652770 w 15380434"/>
                <a:gd name="connsiteY4" fmla="*/ 4783015 h 6842691"/>
                <a:gd name="connsiteX5" fmla="*/ 14934124 w 15380434"/>
                <a:gd name="connsiteY5" fmla="*/ 3182815 h 6842691"/>
                <a:gd name="connsiteX6" fmla="*/ 10625893 w 15380434"/>
                <a:gd name="connsiteY6" fmla="*/ 720969 h 6842691"/>
                <a:gd name="connsiteX7" fmla="*/ 9060862 w 15380434"/>
                <a:gd name="connsiteY7" fmla="*/ 298939 h 6842691"/>
                <a:gd name="connsiteX8" fmla="*/ 778509 w 15380434"/>
                <a:gd name="connsiteY8" fmla="*/ 0 h 6842691"/>
                <a:gd name="connsiteX0" fmla="*/ 778509 w 15380434"/>
                <a:gd name="connsiteY0" fmla="*/ 0 h 6824944"/>
                <a:gd name="connsiteX1" fmla="*/ 39955 w 15380434"/>
                <a:gd name="connsiteY1" fmla="*/ 1002323 h 6824944"/>
                <a:gd name="connsiteX2" fmla="*/ 901601 w 15380434"/>
                <a:gd name="connsiteY2" fmla="*/ 5644662 h 6824944"/>
                <a:gd name="connsiteX3" fmla="*/ 2906247 w 15380434"/>
                <a:gd name="connsiteY3" fmla="*/ 6822831 h 6824944"/>
                <a:gd name="connsiteX4" fmla="*/ 14652770 w 15380434"/>
                <a:gd name="connsiteY4" fmla="*/ 4783015 h 6824944"/>
                <a:gd name="connsiteX5" fmla="*/ 14934124 w 15380434"/>
                <a:gd name="connsiteY5" fmla="*/ 3182815 h 6824944"/>
                <a:gd name="connsiteX6" fmla="*/ 10625893 w 15380434"/>
                <a:gd name="connsiteY6" fmla="*/ 720969 h 6824944"/>
                <a:gd name="connsiteX7" fmla="*/ 9060862 w 15380434"/>
                <a:gd name="connsiteY7" fmla="*/ 298939 h 6824944"/>
                <a:gd name="connsiteX8" fmla="*/ 778509 w 15380434"/>
                <a:gd name="connsiteY8" fmla="*/ 0 h 6824944"/>
                <a:gd name="connsiteX0" fmla="*/ 778509 w 15380434"/>
                <a:gd name="connsiteY0" fmla="*/ 0 h 6844346"/>
                <a:gd name="connsiteX1" fmla="*/ 39955 w 15380434"/>
                <a:gd name="connsiteY1" fmla="*/ 1002323 h 6844346"/>
                <a:gd name="connsiteX2" fmla="*/ 901601 w 15380434"/>
                <a:gd name="connsiteY2" fmla="*/ 5644662 h 6844346"/>
                <a:gd name="connsiteX3" fmla="*/ 2906247 w 15380434"/>
                <a:gd name="connsiteY3" fmla="*/ 6822831 h 6844346"/>
                <a:gd name="connsiteX4" fmla="*/ 14652770 w 15380434"/>
                <a:gd name="connsiteY4" fmla="*/ 4783015 h 6844346"/>
                <a:gd name="connsiteX5" fmla="*/ 14934124 w 15380434"/>
                <a:gd name="connsiteY5" fmla="*/ 3182815 h 6844346"/>
                <a:gd name="connsiteX6" fmla="*/ 10625893 w 15380434"/>
                <a:gd name="connsiteY6" fmla="*/ 720969 h 6844346"/>
                <a:gd name="connsiteX7" fmla="*/ 9060862 w 15380434"/>
                <a:gd name="connsiteY7" fmla="*/ 298939 h 6844346"/>
                <a:gd name="connsiteX8" fmla="*/ 778509 w 15380434"/>
                <a:gd name="connsiteY8" fmla="*/ 0 h 684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0434" h="6844346">
                  <a:moveTo>
                    <a:pt x="778509" y="0"/>
                  </a:moveTo>
                  <a:cubicBezTo>
                    <a:pt x="-258984" y="87924"/>
                    <a:pt x="39955" y="756138"/>
                    <a:pt x="39955" y="1002323"/>
                  </a:cubicBezTo>
                  <a:lnTo>
                    <a:pt x="901601" y="5644662"/>
                  </a:lnTo>
                  <a:cubicBezTo>
                    <a:pt x="1130201" y="6582508"/>
                    <a:pt x="2062187" y="6940063"/>
                    <a:pt x="2906247" y="6822831"/>
                  </a:cubicBezTo>
                  <a:lnTo>
                    <a:pt x="14652770" y="4783015"/>
                  </a:lnTo>
                  <a:cubicBezTo>
                    <a:pt x="15696125" y="4478215"/>
                    <a:pt x="15455800" y="3487615"/>
                    <a:pt x="14934124" y="3182815"/>
                  </a:cubicBezTo>
                  <a:lnTo>
                    <a:pt x="10625893" y="720969"/>
                  </a:lnTo>
                  <a:cubicBezTo>
                    <a:pt x="10069047" y="422031"/>
                    <a:pt x="9758385" y="298939"/>
                    <a:pt x="9060862" y="298939"/>
                  </a:cubicBezTo>
                  <a:lnTo>
                    <a:pt x="778509" y="0"/>
                  </a:lnTo>
                  <a:close/>
                </a:path>
              </a:pathLst>
            </a:custGeom>
            <a:solidFill>
              <a:srgbClr val="FF67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98E909-0BB1-AC48-8196-16440CFCF6A7}"/>
                </a:ext>
              </a:extLst>
            </p:cNvPr>
            <p:cNvSpPr/>
            <p:nvPr userDrawn="1"/>
          </p:nvSpPr>
          <p:spPr>
            <a:xfrm rot="9807336">
              <a:off x="-2135278" y="382144"/>
              <a:ext cx="16088498" cy="9381059"/>
            </a:xfrm>
            <a:custGeom>
              <a:avLst/>
              <a:gdLst>
                <a:gd name="connsiteX0" fmla="*/ 87923 w 11887200"/>
                <a:gd name="connsiteY0" fmla="*/ 3464170 h 6506308"/>
                <a:gd name="connsiteX1" fmla="*/ 0 w 11887200"/>
                <a:gd name="connsiteY1" fmla="*/ 4448908 h 6506308"/>
                <a:gd name="connsiteX2" fmla="*/ 2338754 w 11887200"/>
                <a:gd name="connsiteY2" fmla="*/ 6312877 h 6506308"/>
                <a:gd name="connsiteX3" fmla="*/ 4026877 w 11887200"/>
                <a:gd name="connsiteY3" fmla="*/ 6506308 h 6506308"/>
                <a:gd name="connsiteX4" fmla="*/ 10304585 w 11887200"/>
                <a:gd name="connsiteY4" fmla="*/ 5539154 h 6506308"/>
                <a:gd name="connsiteX5" fmla="*/ 11570677 w 11887200"/>
                <a:gd name="connsiteY5" fmla="*/ 4308231 h 6506308"/>
                <a:gd name="connsiteX6" fmla="*/ 11887200 w 11887200"/>
                <a:gd name="connsiteY6" fmla="*/ 1740877 h 6506308"/>
                <a:gd name="connsiteX7" fmla="*/ 10937631 w 11887200"/>
                <a:gd name="connsiteY7" fmla="*/ 0 h 6506308"/>
                <a:gd name="connsiteX8" fmla="*/ 87923 w 11887200"/>
                <a:gd name="connsiteY8" fmla="*/ 3464170 h 6506308"/>
                <a:gd name="connsiteX0" fmla="*/ 280576 w 12079853"/>
                <a:gd name="connsiteY0" fmla="*/ 3464170 h 6506308"/>
                <a:gd name="connsiteX1" fmla="*/ 192653 w 12079853"/>
                <a:gd name="connsiteY1" fmla="*/ 4448908 h 6506308"/>
                <a:gd name="connsiteX2" fmla="*/ 2531407 w 12079853"/>
                <a:gd name="connsiteY2" fmla="*/ 6312877 h 6506308"/>
                <a:gd name="connsiteX3" fmla="*/ 4219530 w 12079853"/>
                <a:gd name="connsiteY3" fmla="*/ 6506308 h 6506308"/>
                <a:gd name="connsiteX4" fmla="*/ 10497238 w 12079853"/>
                <a:gd name="connsiteY4" fmla="*/ 5539154 h 6506308"/>
                <a:gd name="connsiteX5" fmla="*/ 11763330 w 12079853"/>
                <a:gd name="connsiteY5" fmla="*/ 4308231 h 6506308"/>
                <a:gd name="connsiteX6" fmla="*/ 12079853 w 12079853"/>
                <a:gd name="connsiteY6" fmla="*/ 1740877 h 6506308"/>
                <a:gd name="connsiteX7" fmla="*/ 11130284 w 12079853"/>
                <a:gd name="connsiteY7" fmla="*/ 0 h 6506308"/>
                <a:gd name="connsiteX8" fmla="*/ 280576 w 12079853"/>
                <a:gd name="connsiteY8" fmla="*/ 3464170 h 6506308"/>
                <a:gd name="connsiteX0" fmla="*/ 363385 w 12162662"/>
                <a:gd name="connsiteY0" fmla="*/ 3464170 h 6506308"/>
                <a:gd name="connsiteX1" fmla="*/ 275462 w 12162662"/>
                <a:gd name="connsiteY1" fmla="*/ 4448908 h 6506308"/>
                <a:gd name="connsiteX2" fmla="*/ 2614216 w 12162662"/>
                <a:gd name="connsiteY2" fmla="*/ 6312877 h 6506308"/>
                <a:gd name="connsiteX3" fmla="*/ 4302339 w 12162662"/>
                <a:gd name="connsiteY3" fmla="*/ 6506308 h 6506308"/>
                <a:gd name="connsiteX4" fmla="*/ 10580047 w 12162662"/>
                <a:gd name="connsiteY4" fmla="*/ 5539154 h 6506308"/>
                <a:gd name="connsiteX5" fmla="*/ 11846139 w 12162662"/>
                <a:gd name="connsiteY5" fmla="*/ 4308231 h 6506308"/>
                <a:gd name="connsiteX6" fmla="*/ 12162662 w 12162662"/>
                <a:gd name="connsiteY6" fmla="*/ 1740877 h 6506308"/>
                <a:gd name="connsiteX7" fmla="*/ 11213093 w 12162662"/>
                <a:gd name="connsiteY7" fmla="*/ 0 h 6506308"/>
                <a:gd name="connsiteX8" fmla="*/ 363385 w 12162662"/>
                <a:gd name="connsiteY8" fmla="*/ 3464170 h 6506308"/>
                <a:gd name="connsiteX0" fmla="*/ 363385 w 12162662"/>
                <a:gd name="connsiteY0" fmla="*/ 3464170 h 6514350"/>
                <a:gd name="connsiteX1" fmla="*/ 275462 w 12162662"/>
                <a:gd name="connsiteY1" fmla="*/ 4448908 h 6514350"/>
                <a:gd name="connsiteX2" fmla="*/ 2614216 w 12162662"/>
                <a:gd name="connsiteY2" fmla="*/ 6312877 h 6514350"/>
                <a:gd name="connsiteX3" fmla="*/ 4302339 w 12162662"/>
                <a:gd name="connsiteY3" fmla="*/ 6506308 h 6514350"/>
                <a:gd name="connsiteX4" fmla="*/ 10580047 w 12162662"/>
                <a:gd name="connsiteY4" fmla="*/ 5539154 h 6514350"/>
                <a:gd name="connsiteX5" fmla="*/ 11846139 w 12162662"/>
                <a:gd name="connsiteY5" fmla="*/ 4308231 h 6514350"/>
                <a:gd name="connsiteX6" fmla="*/ 12162662 w 12162662"/>
                <a:gd name="connsiteY6" fmla="*/ 1740877 h 6514350"/>
                <a:gd name="connsiteX7" fmla="*/ 11213093 w 12162662"/>
                <a:gd name="connsiteY7" fmla="*/ 0 h 6514350"/>
                <a:gd name="connsiteX8" fmla="*/ 363385 w 12162662"/>
                <a:gd name="connsiteY8" fmla="*/ 3464170 h 6514350"/>
                <a:gd name="connsiteX0" fmla="*/ 363385 w 12162662"/>
                <a:gd name="connsiteY0" fmla="*/ 3464170 h 6582999"/>
                <a:gd name="connsiteX1" fmla="*/ 275462 w 12162662"/>
                <a:gd name="connsiteY1" fmla="*/ 4448908 h 6582999"/>
                <a:gd name="connsiteX2" fmla="*/ 2614216 w 12162662"/>
                <a:gd name="connsiteY2" fmla="*/ 6312877 h 6582999"/>
                <a:gd name="connsiteX3" fmla="*/ 4302339 w 12162662"/>
                <a:gd name="connsiteY3" fmla="*/ 6506308 h 6582999"/>
                <a:gd name="connsiteX4" fmla="*/ 10580047 w 12162662"/>
                <a:gd name="connsiteY4" fmla="*/ 5539154 h 6582999"/>
                <a:gd name="connsiteX5" fmla="*/ 11846139 w 12162662"/>
                <a:gd name="connsiteY5" fmla="*/ 4308231 h 6582999"/>
                <a:gd name="connsiteX6" fmla="*/ 12162662 w 12162662"/>
                <a:gd name="connsiteY6" fmla="*/ 1740877 h 6582999"/>
                <a:gd name="connsiteX7" fmla="*/ 11213093 w 12162662"/>
                <a:gd name="connsiteY7" fmla="*/ 0 h 6582999"/>
                <a:gd name="connsiteX8" fmla="*/ 363385 w 12162662"/>
                <a:gd name="connsiteY8" fmla="*/ 3464170 h 6582999"/>
                <a:gd name="connsiteX0" fmla="*/ 363385 w 12162662"/>
                <a:gd name="connsiteY0" fmla="*/ 3474330 h 6593159"/>
                <a:gd name="connsiteX1" fmla="*/ 275462 w 12162662"/>
                <a:gd name="connsiteY1" fmla="*/ 4459068 h 6593159"/>
                <a:gd name="connsiteX2" fmla="*/ 2614216 w 12162662"/>
                <a:gd name="connsiteY2" fmla="*/ 6323037 h 6593159"/>
                <a:gd name="connsiteX3" fmla="*/ 4302339 w 12162662"/>
                <a:gd name="connsiteY3" fmla="*/ 6516468 h 6593159"/>
                <a:gd name="connsiteX4" fmla="*/ 10580047 w 12162662"/>
                <a:gd name="connsiteY4" fmla="*/ 5549314 h 6593159"/>
                <a:gd name="connsiteX5" fmla="*/ 11846139 w 12162662"/>
                <a:gd name="connsiteY5" fmla="*/ 4318391 h 6593159"/>
                <a:gd name="connsiteX6" fmla="*/ 12162662 w 12162662"/>
                <a:gd name="connsiteY6" fmla="*/ 1751037 h 6593159"/>
                <a:gd name="connsiteX7" fmla="*/ 11172453 w 12162662"/>
                <a:gd name="connsiteY7" fmla="*/ 0 h 6593159"/>
                <a:gd name="connsiteX8" fmla="*/ 363385 w 12162662"/>
                <a:gd name="connsiteY8" fmla="*/ 3474330 h 6593159"/>
                <a:gd name="connsiteX0" fmla="*/ 363385 w 12162662"/>
                <a:gd name="connsiteY0" fmla="*/ 3501455 h 6620284"/>
                <a:gd name="connsiteX1" fmla="*/ 275462 w 12162662"/>
                <a:gd name="connsiteY1" fmla="*/ 4486193 h 6620284"/>
                <a:gd name="connsiteX2" fmla="*/ 2614216 w 12162662"/>
                <a:gd name="connsiteY2" fmla="*/ 6350162 h 6620284"/>
                <a:gd name="connsiteX3" fmla="*/ 4302339 w 12162662"/>
                <a:gd name="connsiteY3" fmla="*/ 6543593 h 6620284"/>
                <a:gd name="connsiteX4" fmla="*/ 10580047 w 12162662"/>
                <a:gd name="connsiteY4" fmla="*/ 5576439 h 6620284"/>
                <a:gd name="connsiteX5" fmla="*/ 11846139 w 12162662"/>
                <a:gd name="connsiteY5" fmla="*/ 4345516 h 6620284"/>
                <a:gd name="connsiteX6" fmla="*/ 12162662 w 12162662"/>
                <a:gd name="connsiteY6" fmla="*/ 1778162 h 6620284"/>
                <a:gd name="connsiteX7" fmla="*/ 11172453 w 12162662"/>
                <a:gd name="connsiteY7" fmla="*/ 27125 h 6620284"/>
                <a:gd name="connsiteX8" fmla="*/ 363385 w 12162662"/>
                <a:gd name="connsiteY8" fmla="*/ 3501455 h 6620284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92922"/>
                <a:gd name="connsiteY0" fmla="*/ 3537385 h 6656214"/>
                <a:gd name="connsiteX1" fmla="*/ 275462 w 12192922"/>
                <a:gd name="connsiteY1" fmla="*/ 4522123 h 6656214"/>
                <a:gd name="connsiteX2" fmla="*/ 2614216 w 12192922"/>
                <a:gd name="connsiteY2" fmla="*/ 6386092 h 6656214"/>
                <a:gd name="connsiteX3" fmla="*/ 4302339 w 12192922"/>
                <a:gd name="connsiteY3" fmla="*/ 6579523 h 6656214"/>
                <a:gd name="connsiteX4" fmla="*/ 10580047 w 12192922"/>
                <a:gd name="connsiteY4" fmla="*/ 5612369 h 6656214"/>
                <a:gd name="connsiteX5" fmla="*/ 11846139 w 12192922"/>
                <a:gd name="connsiteY5" fmla="*/ 4381446 h 6656214"/>
                <a:gd name="connsiteX6" fmla="*/ 12162662 w 12192922"/>
                <a:gd name="connsiteY6" fmla="*/ 1814092 h 6656214"/>
                <a:gd name="connsiteX7" fmla="*/ 11172453 w 12192922"/>
                <a:gd name="connsiteY7" fmla="*/ 63055 h 6656214"/>
                <a:gd name="connsiteX8" fmla="*/ 363385 w 12192922"/>
                <a:gd name="connsiteY8" fmla="*/ 3537385 h 665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922" h="6656214">
                  <a:moveTo>
                    <a:pt x="363385" y="3537385"/>
                  </a:moveTo>
                  <a:cubicBezTo>
                    <a:pt x="-228630" y="3795292"/>
                    <a:pt x="23416" y="4352139"/>
                    <a:pt x="275462" y="4522123"/>
                  </a:cubicBezTo>
                  <a:lnTo>
                    <a:pt x="2614216" y="6386092"/>
                  </a:lnTo>
                  <a:cubicBezTo>
                    <a:pt x="3099433" y="6729539"/>
                    <a:pt x="3514906" y="6685527"/>
                    <a:pt x="4302339" y="6579523"/>
                  </a:cubicBezTo>
                  <a:lnTo>
                    <a:pt x="10580047" y="5612369"/>
                  </a:lnTo>
                  <a:cubicBezTo>
                    <a:pt x="11337358" y="5506861"/>
                    <a:pt x="11708588" y="5309914"/>
                    <a:pt x="11846139" y="4381446"/>
                  </a:cubicBezTo>
                  <a:lnTo>
                    <a:pt x="12162662" y="1814092"/>
                  </a:lnTo>
                  <a:cubicBezTo>
                    <a:pt x="12310112" y="285533"/>
                    <a:pt x="11908923" y="-186386"/>
                    <a:pt x="11172453" y="63055"/>
                  </a:cubicBezTo>
                  <a:lnTo>
                    <a:pt x="363385" y="3537385"/>
                  </a:lnTo>
                  <a:close/>
                </a:path>
              </a:pathLst>
            </a:custGeom>
            <a:solidFill>
              <a:srgbClr val="1B9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AC0CD7-DAA0-0142-8912-8148B30FCC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-3490244" y="-734383"/>
              <a:ext cx="14844044" cy="1075564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2FF51A2-11D9-8540-B76B-5E85AD67B6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328F71-C8C0-9349-A992-028A35C3C6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5DC2029-99FD-0C49-A3FE-4811D35E2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10232C18-81AB-C841-9C72-C271B349C6F8}"/>
              </a:ext>
            </a:extLst>
          </p:cNvPr>
          <p:cNvSpPr/>
          <p:nvPr userDrawn="1"/>
        </p:nvSpPr>
        <p:spPr>
          <a:xfrm rot="9062402" flipH="1">
            <a:off x="-391083" y="-462091"/>
            <a:ext cx="13358076" cy="6436710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B98E909-0BB1-AC48-8196-16440CFCF6A7}"/>
              </a:ext>
            </a:extLst>
          </p:cNvPr>
          <p:cNvSpPr/>
          <p:nvPr userDrawn="1"/>
        </p:nvSpPr>
        <p:spPr>
          <a:xfrm rot="11792664" flipH="1">
            <a:off x="-2501900" y="-1395856"/>
            <a:ext cx="15157262" cy="9381059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AC0CD7-DAA0-0142-8912-8148B30FC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52940" y="-2512383"/>
            <a:ext cx="13984840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5DE692-C329-5F4B-A87A-0BCA8F3590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3F50C53-93C9-5C4B-A717-67A0AFDD78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C622FB9-26F8-FF4B-A529-ABE9B0B14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932E336-A3B3-234A-81E6-62C1AD3B037F}"/>
              </a:ext>
            </a:extLst>
          </p:cNvPr>
          <p:cNvSpPr/>
          <p:nvPr userDrawn="1"/>
        </p:nvSpPr>
        <p:spPr>
          <a:xfrm>
            <a:off x="-5442492" y="165100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735E8D8-B955-BD44-A2E3-90CC8512C563}"/>
              </a:ext>
            </a:extLst>
          </p:cNvPr>
          <p:cNvSpPr/>
          <p:nvPr userDrawn="1"/>
        </p:nvSpPr>
        <p:spPr>
          <a:xfrm rot="19892205">
            <a:off x="1475942" y="1867255"/>
            <a:ext cx="14833746" cy="14822089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2EB7D5-4787-BE45-B7D4-08DA4C5A84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AD365-99D8-F940-B826-3C969971F8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71E7E0-F376-3E47-943E-3E9DFA5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2C0D3E-B7EE-AA40-89FD-5C8065DFF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3D004A-1D31-5E40-B60C-FB814CA3FD6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8415D2-7318-3540-9CD2-A5D5D77A31E8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F407A5B3-7BD1-4649-8AAD-2EDC1F9840FE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559" name="Freeform 264">
              <a:extLst>
                <a:ext uri="{FF2B5EF4-FFF2-40B4-BE49-F238E27FC236}">
                  <a16:creationId xmlns:a16="http://schemas.microsoft.com/office/drawing/2014/main" id="{B6F2972F-DD3A-CA4F-ACFE-CC91C70DA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265">
              <a:extLst>
                <a:ext uri="{FF2B5EF4-FFF2-40B4-BE49-F238E27FC236}">
                  <a16:creationId xmlns:a16="http://schemas.microsoft.com/office/drawing/2014/main" id="{1A23BB50-0B92-C54D-B604-806608D9D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266">
              <a:extLst>
                <a:ext uri="{FF2B5EF4-FFF2-40B4-BE49-F238E27FC236}">
                  <a16:creationId xmlns:a16="http://schemas.microsoft.com/office/drawing/2014/main" id="{731B73A9-C1DA-FB44-A123-5380A1384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267">
              <a:extLst>
                <a:ext uri="{FF2B5EF4-FFF2-40B4-BE49-F238E27FC236}">
                  <a16:creationId xmlns:a16="http://schemas.microsoft.com/office/drawing/2014/main" id="{FEABD1DA-67C1-654A-88B1-63605D23E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268">
              <a:extLst>
                <a:ext uri="{FF2B5EF4-FFF2-40B4-BE49-F238E27FC236}">
                  <a16:creationId xmlns:a16="http://schemas.microsoft.com/office/drawing/2014/main" id="{A3BE17EA-8B8F-CE46-BD1F-372714858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269">
              <a:extLst>
                <a:ext uri="{FF2B5EF4-FFF2-40B4-BE49-F238E27FC236}">
                  <a16:creationId xmlns:a16="http://schemas.microsoft.com/office/drawing/2014/main" id="{19BE2445-54CC-1C47-B894-4B17EE760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270">
              <a:extLst>
                <a:ext uri="{FF2B5EF4-FFF2-40B4-BE49-F238E27FC236}">
                  <a16:creationId xmlns:a16="http://schemas.microsoft.com/office/drawing/2014/main" id="{F21D44FE-1CC5-C84B-9359-B14C4CAF1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271">
              <a:extLst>
                <a:ext uri="{FF2B5EF4-FFF2-40B4-BE49-F238E27FC236}">
                  <a16:creationId xmlns:a16="http://schemas.microsoft.com/office/drawing/2014/main" id="{23C28F0B-A674-7443-A726-8299A4B92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272">
              <a:extLst>
                <a:ext uri="{FF2B5EF4-FFF2-40B4-BE49-F238E27FC236}">
                  <a16:creationId xmlns:a16="http://schemas.microsoft.com/office/drawing/2014/main" id="{61BA0500-F18E-804D-A81D-374B5B9FF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273">
              <a:extLst>
                <a:ext uri="{FF2B5EF4-FFF2-40B4-BE49-F238E27FC236}">
                  <a16:creationId xmlns:a16="http://schemas.microsoft.com/office/drawing/2014/main" id="{AD5CFE03-333C-F84D-9216-F1946F0DB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274">
              <a:extLst>
                <a:ext uri="{FF2B5EF4-FFF2-40B4-BE49-F238E27FC236}">
                  <a16:creationId xmlns:a16="http://schemas.microsoft.com/office/drawing/2014/main" id="{86D77968-3FE6-E548-810D-3CACDAEB2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275">
              <a:extLst>
                <a:ext uri="{FF2B5EF4-FFF2-40B4-BE49-F238E27FC236}">
                  <a16:creationId xmlns:a16="http://schemas.microsoft.com/office/drawing/2014/main" id="{0578C342-8AAD-334B-934F-38CD2D4D0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276">
              <a:extLst>
                <a:ext uri="{FF2B5EF4-FFF2-40B4-BE49-F238E27FC236}">
                  <a16:creationId xmlns:a16="http://schemas.microsoft.com/office/drawing/2014/main" id="{9D8778FD-A1E8-9F46-9687-0242BA5BA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277">
              <a:extLst>
                <a:ext uri="{FF2B5EF4-FFF2-40B4-BE49-F238E27FC236}">
                  <a16:creationId xmlns:a16="http://schemas.microsoft.com/office/drawing/2014/main" id="{4C9BFB43-34AF-224F-ABE4-D18BBC7C0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278">
              <a:extLst>
                <a:ext uri="{FF2B5EF4-FFF2-40B4-BE49-F238E27FC236}">
                  <a16:creationId xmlns:a16="http://schemas.microsoft.com/office/drawing/2014/main" id="{23463015-9F8A-924E-B3B6-A8678A395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279">
              <a:extLst>
                <a:ext uri="{FF2B5EF4-FFF2-40B4-BE49-F238E27FC236}">
                  <a16:creationId xmlns:a16="http://schemas.microsoft.com/office/drawing/2014/main" id="{8729DCE6-6840-1641-BC00-C2383B0DB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280">
              <a:extLst>
                <a:ext uri="{FF2B5EF4-FFF2-40B4-BE49-F238E27FC236}">
                  <a16:creationId xmlns:a16="http://schemas.microsoft.com/office/drawing/2014/main" id="{768CC96B-4F42-4E4B-B2A6-1D974FE20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6" name="Freeform 281">
              <a:extLst>
                <a:ext uri="{FF2B5EF4-FFF2-40B4-BE49-F238E27FC236}">
                  <a16:creationId xmlns:a16="http://schemas.microsoft.com/office/drawing/2014/main" id="{8033B875-14B3-1146-B8F2-7D8A8FBD4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7" name="Freeform 282">
              <a:extLst>
                <a:ext uri="{FF2B5EF4-FFF2-40B4-BE49-F238E27FC236}">
                  <a16:creationId xmlns:a16="http://schemas.microsoft.com/office/drawing/2014/main" id="{851F3A21-4317-7F48-90CF-207948F7C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8" name="Freeform 283">
              <a:extLst>
                <a:ext uri="{FF2B5EF4-FFF2-40B4-BE49-F238E27FC236}">
                  <a16:creationId xmlns:a16="http://schemas.microsoft.com/office/drawing/2014/main" id="{6D45F060-82B9-7F40-8AD8-CE57EA66B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9" name="Freeform 284">
              <a:extLst>
                <a:ext uri="{FF2B5EF4-FFF2-40B4-BE49-F238E27FC236}">
                  <a16:creationId xmlns:a16="http://schemas.microsoft.com/office/drawing/2014/main" id="{806CD039-B094-B541-B126-CDC0E73E3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0" name="Freeform 285">
              <a:extLst>
                <a:ext uri="{FF2B5EF4-FFF2-40B4-BE49-F238E27FC236}">
                  <a16:creationId xmlns:a16="http://schemas.microsoft.com/office/drawing/2014/main" id="{244799B1-3676-7642-AF5D-5D91CCBD6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1" name="Freeform 286">
              <a:extLst>
                <a:ext uri="{FF2B5EF4-FFF2-40B4-BE49-F238E27FC236}">
                  <a16:creationId xmlns:a16="http://schemas.microsoft.com/office/drawing/2014/main" id="{A2D2DD5F-1485-7A49-B0B6-71781937B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2" name="Freeform 287">
              <a:extLst>
                <a:ext uri="{FF2B5EF4-FFF2-40B4-BE49-F238E27FC236}">
                  <a16:creationId xmlns:a16="http://schemas.microsoft.com/office/drawing/2014/main" id="{2CB3B668-4639-8C4A-8B42-8E6102190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3" name="Freeform 288">
              <a:extLst>
                <a:ext uri="{FF2B5EF4-FFF2-40B4-BE49-F238E27FC236}">
                  <a16:creationId xmlns:a16="http://schemas.microsoft.com/office/drawing/2014/main" id="{BC49A37C-34DA-D243-BAA3-6FE95ECBE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4" name="Freeform 289">
              <a:extLst>
                <a:ext uri="{FF2B5EF4-FFF2-40B4-BE49-F238E27FC236}">
                  <a16:creationId xmlns:a16="http://schemas.microsoft.com/office/drawing/2014/main" id="{E685E075-8D16-D346-9F96-4EEFD2D82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5" name="Freeform 290">
              <a:extLst>
                <a:ext uri="{FF2B5EF4-FFF2-40B4-BE49-F238E27FC236}">
                  <a16:creationId xmlns:a16="http://schemas.microsoft.com/office/drawing/2014/main" id="{4872663F-BE62-2B4C-8FF4-B48B770D6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6" name="Freeform 291">
              <a:extLst>
                <a:ext uri="{FF2B5EF4-FFF2-40B4-BE49-F238E27FC236}">
                  <a16:creationId xmlns:a16="http://schemas.microsoft.com/office/drawing/2014/main" id="{6FCE7B00-FA89-6945-9F2D-166CADE54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7" name="Freeform 292">
              <a:extLst>
                <a:ext uri="{FF2B5EF4-FFF2-40B4-BE49-F238E27FC236}">
                  <a16:creationId xmlns:a16="http://schemas.microsoft.com/office/drawing/2014/main" id="{6FE802A3-6351-C14E-9ABF-67CAFF788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8" name="Freeform 293">
              <a:extLst>
                <a:ext uri="{FF2B5EF4-FFF2-40B4-BE49-F238E27FC236}">
                  <a16:creationId xmlns:a16="http://schemas.microsoft.com/office/drawing/2014/main" id="{2CD53EF5-A3C7-B94F-B758-B590F6F08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9" name="Freeform 294">
              <a:extLst>
                <a:ext uri="{FF2B5EF4-FFF2-40B4-BE49-F238E27FC236}">
                  <a16:creationId xmlns:a16="http://schemas.microsoft.com/office/drawing/2014/main" id="{54FB374C-F12D-494D-B27B-4936C253A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0" name="Freeform 295">
              <a:extLst>
                <a:ext uri="{FF2B5EF4-FFF2-40B4-BE49-F238E27FC236}">
                  <a16:creationId xmlns:a16="http://schemas.microsoft.com/office/drawing/2014/main" id="{57DFE58A-AF12-1747-AECF-5583EBEE9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1" name="Freeform 296">
              <a:extLst>
                <a:ext uri="{FF2B5EF4-FFF2-40B4-BE49-F238E27FC236}">
                  <a16:creationId xmlns:a16="http://schemas.microsoft.com/office/drawing/2014/main" id="{14003C7B-9C94-8541-BD01-9724970B6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2" name="Freeform 297">
              <a:extLst>
                <a:ext uri="{FF2B5EF4-FFF2-40B4-BE49-F238E27FC236}">
                  <a16:creationId xmlns:a16="http://schemas.microsoft.com/office/drawing/2014/main" id="{D230BD8C-3EDC-8F46-BE38-BCF8E88B0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3" name="Freeform 298">
              <a:extLst>
                <a:ext uri="{FF2B5EF4-FFF2-40B4-BE49-F238E27FC236}">
                  <a16:creationId xmlns:a16="http://schemas.microsoft.com/office/drawing/2014/main" id="{94DBB03F-478E-5B43-ADE6-2BB441209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4" name="Freeform 299">
              <a:extLst>
                <a:ext uri="{FF2B5EF4-FFF2-40B4-BE49-F238E27FC236}">
                  <a16:creationId xmlns:a16="http://schemas.microsoft.com/office/drawing/2014/main" id="{93AD7DFB-A2A1-174C-BFBB-CDBA89BC6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5" name="Freeform 300">
              <a:extLst>
                <a:ext uri="{FF2B5EF4-FFF2-40B4-BE49-F238E27FC236}">
                  <a16:creationId xmlns:a16="http://schemas.microsoft.com/office/drawing/2014/main" id="{2ABCE945-6F00-5546-805F-FD7EB78A3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6" name="Freeform 301">
              <a:extLst>
                <a:ext uri="{FF2B5EF4-FFF2-40B4-BE49-F238E27FC236}">
                  <a16:creationId xmlns:a16="http://schemas.microsoft.com/office/drawing/2014/main" id="{CE542F3D-D714-B84E-94C2-9C35B40B1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7" name="Freeform 302">
              <a:extLst>
                <a:ext uri="{FF2B5EF4-FFF2-40B4-BE49-F238E27FC236}">
                  <a16:creationId xmlns:a16="http://schemas.microsoft.com/office/drawing/2014/main" id="{3DF38341-F1ED-A04F-BC9C-FFB75A6D6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8" name="Freeform 303">
              <a:extLst>
                <a:ext uri="{FF2B5EF4-FFF2-40B4-BE49-F238E27FC236}">
                  <a16:creationId xmlns:a16="http://schemas.microsoft.com/office/drawing/2014/main" id="{88B467AA-05A6-B446-9B7A-237D8E73B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9" name="Freeform 304">
              <a:extLst>
                <a:ext uri="{FF2B5EF4-FFF2-40B4-BE49-F238E27FC236}">
                  <a16:creationId xmlns:a16="http://schemas.microsoft.com/office/drawing/2014/main" id="{540E46AE-AA12-6B4F-B52D-6998B39E4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0" name="Freeform 305">
              <a:extLst>
                <a:ext uri="{FF2B5EF4-FFF2-40B4-BE49-F238E27FC236}">
                  <a16:creationId xmlns:a16="http://schemas.microsoft.com/office/drawing/2014/main" id="{718EF30A-17F9-E147-9B92-416B71676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1" name="Freeform 306">
              <a:extLst>
                <a:ext uri="{FF2B5EF4-FFF2-40B4-BE49-F238E27FC236}">
                  <a16:creationId xmlns:a16="http://schemas.microsoft.com/office/drawing/2014/main" id="{A62A0810-8F3A-214B-815C-C26FB66B4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2" name="Freeform 307">
              <a:extLst>
                <a:ext uri="{FF2B5EF4-FFF2-40B4-BE49-F238E27FC236}">
                  <a16:creationId xmlns:a16="http://schemas.microsoft.com/office/drawing/2014/main" id="{E0D0FC0A-4BDF-F441-9810-2C9185CF6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3" name="Freeform 308">
              <a:extLst>
                <a:ext uri="{FF2B5EF4-FFF2-40B4-BE49-F238E27FC236}">
                  <a16:creationId xmlns:a16="http://schemas.microsoft.com/office/drawing/2014/main" id="{EAF41FF7-262C-394F-A675-97FDDD068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4" name="Freeform 309">
              <a:extLst>
                <a:ext uri="{FF2B5EF4-FFF2-40B4-BE49-F238E27FC236}">
                  <a16:creationId xmlns:a16="http://schemas.microsoft.com/office/drawing/2014/main" id="{58856661-43B5-0A49-ADB7-3FD3183C6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5" name="Freeform 310">
              <a:extLst>
                <a:ext uri="{FF2B5EF4-FFF2-40B4-BE49-F238E27FC236}">
                  <a16:creationId xmlns:a16="http://schemas.microsoft.com/office/drawing/2014/main" id="{616C50CF-294C-8E4D-8FE6-32C1CF76F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6" name="Freeform 311">
              <a:extLst>
                <a:ext uri="{FF2B5EF4-FFF2-40B4-BE49-F238E27FC236}">
                  <a16:creationId xmlns:a16="http://schemas.microsoft.com/office/drawing/2014/main" id="{3FB167C0-ABA1-734C-98CD-0378FEF22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7" name="Freeform 312">
              <a:extLst>
                <a:ext uri="{FF2B5EF4-FFF2-40B4-BE49-F238E27FC236}">
                  <a16:creationId xmlns:a16="http://schemas.microsoft.com/office/drawing/2014/main" id="{CC62F6F3-B43B-A24F-B0A1-91FF909E5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8" name="Freeform 313">
              <a:extLst>
                <a:ext uri="{FF2B5EF4-FFF2-40B4-BE49-F238E27FC236}">
                  <a16:creationId xmlns:a16="http://schemas.microsoft.com/office/drawing/2014/main" id="{386185CA-AA95-4E42-97E7-BD15F4F58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9" name="Freeform 314">
              <a:extLst>
                <a:ext uri="{FF2B5EF4-FFF2-40B4-BE49-F238E27FC236}">
                  <a16:creationId xmlns:a16="http://schemas.microsoft.com/office/drawing/2014/main" id="{24E3341A-3CAC-2144-B394-E955183E7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0" name="Freeform 315">
              <a:extLst>
                <a:ext uri="{FF2B5EF4-FFF2-40B4-BE49-F238E27FC236}">
                  <a16:creationId xmlns:a16="http://schemas.microsoft.com/office/drawing/2014/main" id="{F20E8938-3C06-004F-8749-BDA0648E5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1" name="Freeform 316">
              <a:extLst>
                <a:ext uri="{FF2B5EF4-FFF2-40B4-BE49-F238E27FC236}">
                  <a16:creationId xmlns:a16="http://schemas.microsoft.com/office/drawing/2014/main" id="{F7A06CBC-9F88-5747-A25A-2C9ADF094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2" name="Freeform 317">
              <a:extLst>
                <a:ext uri="{FF2B5EF4-FFF2-40B4-BE49-F238E27FC236}">
                  <a16:creationId xmlns:a16="http://schemas.microsoft.com/office/drawing/2014/main" id="{64BA7A34-9651-8840-B9E2-51BDE5506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3" name="Freeform 318">
              <a:extLst>
                <a:ext uri="{FF2B5EF4-FFF2-40B4-BE49-F238E27FC236}">
                  <a16:creationId xmlns:a16="http://schemas.microsoft.com/office/drawing/2014/main" id="{2F26E9E2-A606-B44B-8481-E28E26C54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4" name="Freeform 319">
              <a:extLst>
                <a:ext uri="{FF2B5EF4-FFF2-40B4-BE49-F238E27FC236}">
                  <a16:creationId xmlns:a16="http://schemas.microsoft.com/office/drawing/2014/main" id="{F0C034CF-2074-2644-BBC2-EAC798181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5" name="Freeform 320">
              <a:extLst>
                <a:ext uri="{FF2B5EF4-FFF2-40B4-BE49-F238E27FC236}">
                  <a16:creationId xmlns:a16="http://schemas.microsoft.com/office/drawing/2014/main" id="{435ACB49-EF76-EC40-A135-F9FC49D0C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6" name="Freeform 321">
              <a:extLst>
                <a:ext uri="{FF2B5EF4-FFF2-40B4-BE49-F238E27FC236}">
                  <a16:creationId xmlns:a16="http://schemas.microsoft.com/office/drawing/2014/main" id="{5AE83D37-2CBA-3248-9367-B6BB4362F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7" name="Freeform 322">
              <a:extLst>
                <a:ext uri="{FF2B5EF4-FFF2-40B4-BE49-F238E27FC236}">
                  <a16:creationId xmlns:a16="http://schemas.microsoft.com/office/drawing/2014/main" id="{BCBE8DED-3E36-2E45-98A0-125A3ED98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8" name="Freeform 323">
              <a:extLst>
                <a:ext uri="{FF2B5EF4-FFF2-40B4-BE49-F238E27FC236}">
                  <a16:creationId xmlns:a16="http://schemas.microsoft.com/office/drawing/2014/main" id="{EC74D781-69F2-7D43-B9B6-B9333D65C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9" name="Freeform 324">
              <a:extLst>
                <a:ext uri="{FF2B5EF4-FFF2-40B4-BE49-F238E27FC236}">
                  <a16:creationId xmlns:a16="http://schemas.microsoft.com/office/drawing/2014/main" id="{21E9400A-0679-C34C-BFA1-5D3C82F61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0" name="Freeform 325">
              <a:extLst>
                <a:ext uri="{FF2B5EF4-FFF2-40B4-BE49-F238E27FC236}">
                  <a16:creationId xmlns:a16="http://schemas.microsoft.com/office/drawing/2014/main" id="{FEB91EEE-09EE-3847-841A-DF8A473B9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1" name="Freeform 326">
              <a:extLst>
                <a:ext uri="{FF2B5EF4-FFF2-40B4-BE49-F238E27FC236}">
                  <a16:creationId xmlns:a16="http://schemas.microsoft.com/office/drawing/2014/main" id="{B1F748A0-668D-3F4B-B2D2-4765E44FC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2" name="Freeform 327">
              <a:extLst>
                <a:ext uri="{FF2B5EF4-FFF2-40B4-BE49-F238E27FC236}">
                  <a16:creationId xmlns:a16="http://schemas.microsoft.com/office/drawing/2014/main" id="{76AC789F-7C84-434C-99CD-AFB82D11A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3" name="Freeform 328">
              <a:extLst>
                <a:ext uri="{FF2B5EF4-FFF2-40B4-BE49-F238E27FC236}">
                  <a16:creationId xmlns:a16="http://schemas.microsoft.com/office/drawing/2014/main" id="{5AF59BF7-6CD6-8940-BBB9-62A9D1FAA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4" name="Freeform 329">
              <a:extLst>
                <a:ext uri="{FF2B5EF4-FFF2-40B4-BE49-F238E27FC236}">
                  <a16:creationId xmlns:a16="http://schemas.microsoft.com/office/drawing/2014/main" id="{8F55A251-5676-404D-9499-9651B3E89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5" name="Freeform 330">
              <a:extLst>
                <a:ext uri="{FF2B5EF4-FFF2-40B4-BE49-F238E27FC236}">
                  <a16:creationId xmlns:a16="http://schemas.microsoft.com/office/drawing/2014/main" id="{5849F9E3-1EC9-2440-B0D7-8992A26E7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6" name="Freeform 331">
              <a:extLst>
                <a:ext uri="{FF2B5EF4-FFF2-40B4-BE49-F238E27FC236}">
                  <a16:creationId xmlns:a16="http://schemas.microsoft.com/office/drawing/2014/main" id="{066EF69A-A238-7E48-9F04-1CC3835C7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7" name="Freeform 332">
              <a:extLst>
                <a:ext uri="{FF2B5EF4-FFF2-40B4-BE49-F238E27FC236}">
                  <a16:creationId xmlns:a16="http://schemas.microsoft.com/office/drawing/2014/main" id="{8086A68A-FE8E-D742-B24E-E7B45E6E8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8" name="Freeform 333">
              <a:extLst>
                <a:ext uri="{FF2B5EF4-FFF2-40B4-BE49-F238E27FC236}">
                  <a16:creationId xmlns:a16="http://schemas.microsoft.com/office/drawing/2014/main" id="{4AAD8355-67B5-3847-B8EC-8C3122807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9" name="Freeform 334">
              <a:extLst>
                <a:ext uri="{FF2B5EF4-FFF2-40B4-BE49-F238E27FC236}">
                  <a16:creationId xmlns:a16="http://schemas.microsoft.com/office/drawing/2014/main" id="{FEED1E1C-0BB7-8D49-B512-424ADDBF8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0" name="Freeform 335">
              <a:extLst>
                <a:ext uri="{FF2B5EF4-FFF2-40B4-BE49-F238E27FC236}">
                  <a16:creationId xmlns:a16="http://schemas.microsoft.com/office/drawing/2014/main" id="{1DA1E1FE-7496-5647-836F-C92C0B27F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1" name="Freeform 336">
              <a:extLst>
                <a:ext uri="{FF2B5EF4-FFF2-40B4-BE49-F238E27FC236}">
                  <a16:creationId xmlns:a16="http://schemas.microsoft.com/office/drawing/2014/main" id="{169DDE26-E489-FD44-B5EA-7708C090B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2" name="Freeform 337">
              <a:extLst>
                <a:ext uri="{FF2B5EF4-FFF2-40B4-BE49-F238E27FC236}">
                  <a16:creationId xmlns:a16="http://schemas.microsoft.com/office/drawing/2014/main" id="{2CF2AC8A-D0CE-C643-8211-E86E7953B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3" name="Freeform 338">
              <a:extLst>
                <a:ext uri="{FF2B5EF4-FFF2-40B4-BE49-F238E27FC236}">
                  <a16:creationId xmlns:a16="http://schemas.microsoft.com/office/drawing/2014/main" id="{494F46CC-927F-324A-932A-8F63E2C36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4" name="Freeform 339">
              <a:extLst>
                <a:ext uri="{FF2B5EF4-FFF2-40B4-BE49-F238E27FC236}">
                  <a16:creationId xmlns:a16="http://schemas.microsoft.com/office/drawing/2014/main" id="{BB6F1B7E-F4F7-4449-AE4F-C27D8033F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5" name="Freeform 340">
              <a:extLst>
                <a:ext uri="{FF2B5EF4-FFF2-40B4-BE49-F238E27FC236}">
                  <a16:creationId xmlns:a16="http://schemas.microsoft.com/office/drawing/2014/main" id="{184585EB-542F-6C41-B02F-6E25AF1EE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6" name="Freeform 341">
              <a:extLst>
                <a:ext uri="{FF2B5EF4-FFF2-40B4-BE49-F238E27FC236}">
                  <a16:creationId xmlns:a16="http://schemas.microsoft.com/office/drawing/2014/main" id="{BBBC7F5A-C732-5743-8807-B1284079D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7" name="Freeform 342">
              <a:extLst>
                <a:ext uri="{FF2B5EF4-FFF2-40B4-BE49-F238E27FC236}">
                  <a16:creationId xmlns:a16="http://schemas.microsoft.com/office/drawing/2014/main" id="{41AAD802-DE38-024C-81F7-6AF4BA99D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8" name="Freeform 343">
              <a:extLst>
                <a:ext uri="{FF2B5EF4-FFF2-40B4-BE49-F238E27FC236}">
                  <a16:creationId xmlns:a16="http://schemas.microsoft.com/office/drawing/2014/main" id="{A691E9A7-4131-9348-95DC-0930BE7DD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9" name="Freeform 344">
              <a:extLst>
                <a:ext uri="{FF2B5EF4-FFF2-40B4-BE49-F238E27FC236}">
                  <a16:creationId xmlns:a16="http://schemas.microsoft.com/office/drawing/2014/main" id="{9426988C-FEFA-2642-BA6D-51E030039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0" name="Freeform 345">
              <a:extLst>
                <a:ext uri="{FF2B5EF4-FFF2-40B4-BE49-F238E27FC236}">
                  <a16:creationId xmlns:a16="http://schemas.microsoft.com/office/drawing/2014/main" id="{33DEE373-CEDE-1244-AD64-FFA982BE5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1" name="Freeform 346">
              <a:extLst>
                <a:ext uri="{FF2B5EF4-FFF2-40B4-BE49-F238E27FC236}">
                  <a16:creationId xmlns:a16="http://schemas.microsoft.com/office/drawing/2014/main" id="{D41E3877-928F-4741-A88C-B66E50B51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2" name="Freeform 347">
              <a:extLst>
                <a:ext uri="{FF2B5EF4-FFF2-40B4-BE49-F238E27FC236}">
                  <a16:creationId xmlns:a16="http://schemas.microsoft.com/office/drawing/2014/main" id="{9943AE5D-83BF-9947-8F32-9225A2DF1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3" name="Freeform 348">
              <a:extLst>
                <a:ext uri="{FF2B5EF4-FFF2-40B4-BE49-F238E27FC236}">
                  <a16:creationId xmlns:a16="http://schemas.microsoft.com/office/drawing/2014/main" id="{595A1FF9-C06D-2B48-A80D-2EF4F88C87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4" name="Freeform 349">
              <a:extLst>
                <a:ext uri="{FF2B5EF4-FFF2-40B4-BE49-F238E27FC236}">
                  <a16:creationId xmlns:a16="http://schemas.microsoft.com/office/drawing/2014/main" id="{0498E313-D5B2-4949-A8F3-DFEF0AAF2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5" name="Freeform 350">
              <a:extLst>
                <a:ext uri="{FF2B5EF4-FFF2-40B4-BE49-F238E27FC236}">
                  <a16:creationId xmlns:a16="http://schemas.microsoft.com/office/drawing/2014/main" id="{1FEE718C-2591-9E47-B5A2-3892F1B1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6" name="Freeform 351">
              <a:extLst>
                <a:ext uri="{FF2B5EF4-FFF2-40B4-BE49-F238E27FC236}">
                  <a16:creationId xmlns:a16="http://schemas.microsoft.com/office/drawing/2014/main" id="{A8EE89DB-4306-A24F-95A1-1CB157C68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7" name="Freeform 352">
              <a:extLst>
                <a:ext uri="{FF2B5EF4-FFF2-40B4-BE49-F238E27FC236}">
                  <a16:creationId xmlns:a16="http://schemas.microsoft.com/office/drawing/2014/main" id="{5750E260-09E6-9745-8744-CF119BAD7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8" name="Freeform 353">
              <a:extLst>
                <a:ext uri="{FF2B5EF4-FFF2-40B4-BE49-F238E27FC236}">
                  <a16:creationId xmlns:a16="http://schemas.microsoft.com/office/drawing/2014/main" id="{138233F5-7EA2-064E-BF36-2D6C17446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9" name="Freeform 354">
              <a:extLst>
                <a:ext uri="{FF2B5EF4-FFF2-40B4-BE49-F238E27FC236}">
                  <a16:creationId xmlns:a16="http://schemas.microsoft.com/office/drawing/2014/main" id="{28D00595-835E-0147-9DF6-196D5C0A2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0" name="Freeform 355">
              <a:extLst>
                <a:ext uri="{FF2B5EF4-FFF2-40B4-BE49-F238E27FC236}">
                  <a16:creationId xmlns:a16="http://schemas.microsoft.com/office/drawing/2014/main" id="{B66D66C0-AAB6-D547-AB92-724A0A005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1" name="Freeform 356">
              <a:extLst>
                <a:ext uri="{FF2B5EF4-FFF2-40B4-BE49-F238E27FC236}">
                  <a16:creationId xmlns:a16="http://schemas.microsoft.com/office/drawing/2014/main" id="{D0148E56-45C5-E14D-A8A3-63F63C2DC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2" name="Freeform 357">
              <a:extLst>
                <a:ext uri="{FF2B5EF4-FFF2-40B4-BE49-F238E27FC236}">
                  <a16:creationId xmlns:a16="http://schemas.microsoft.com/office/drawing/2014/main" id="{32AE3BB6-12E4-254B-AC18-02BB6468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3" name="Freeform 358">
              <a:extLst>
                <a:ext uri="{FF2B5EF4-FFF2-40B4-BE49-F238E27FC236}">
                  <a16:creationId xmlns:a16="http://schemas.microsoft.com/office/drawing/2014/main" id="{B0FB80C5-BB32-BC44-971A-54F9F0C44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4" name="Freeform 359">
              <a:extLst>
                <a:ext uri="{FF2B5EF4-FFF2-40B4-BE49-F238E27FC236}">
                  <a16:creationId xmlns:a16="http://schemas.microsoft.com/office/drawing/2014/main" id="{D7CFE8A1-50E9-5341-B4BB-95333C696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5" name="Freeform 360">
              <a:extLst>
                <a:ext uri="{FF2B5EF4-FFF2-40B4-BE49-F238E27FC236}">
                  <a16:creationId xmlns:a16="http://schemas.microsoft.com/office/drawing/2014/main" id="{F93D73F7-2F35-C14C-B304-E9D3A02A9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6" name="Freeform 361">
              <a:extLst>
                <a:ext uri="{FF2B5EF4-FFF2-40B4-BE49-F238E27FC236}">
                  <a16:creationId xmlns:a16="http://schemas.microsoft.com/office/drawing/2014/main" id="{7A168ACD-847E-784D-8CF4-DAB863334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7" name="Freeform 362">
              <a:extLst>
                <a:ext uri="{FF2B5EF4-FFF2-40B4-BE49-F238E27FC236}">
                  <a16:creationId xmlns:a16="http://schemas.microsoft.com/office/drawing/2014/main" id="{4BAA5853-DECB-3745-84BB-FC44D36C3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8" name="Freeform 363">
              <a:extLst>
                <a:ext uri="{FF2B5EF4-FFF2-40B4-BE49-F238E27FC236}">
                  <a16:creationId xmlns:a16="http://schemas.microsoft.com/office/drawing/2014/main" id="{721E41A8-00AA-6245-93A5-297C4F2D6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9" name="Freeform 364">
              <a:extLst>
                <a:ext uri="{FF2B5EF4-FFF2-40B4-BE49-F238E27FC236}">
                  <a16:creationId xmlns:a16="http://schemas.microsoft.com/office/drawing/2014/main" id="{EE30F9D5-D15C-7849-A042-DEF1B6C7F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0" name="Freeform 365">
              <a:extLst>
                <a:ext uri="{FF2B5EF4-FFF2-40B4-BE49-F238E27FC236}">
                  <a16:creationId xmlns:a16="http://schemas.microsoft.com/office/drawing/2014/main" id="{9FDA532F-E733-F24C-9023-8AD6E4133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1" name="Freeform 366">
              <a:extLst>
                <a:ext uri="{FF2B5EF4-FFF2-40B4-BE49-F238E27FC236}">
                  <a16:creationId xmlns:a16="http://schemas.microsoft.com/office/drawing/2014/main" id="{DE76136E-29E2-DC40-9E15-AD58068B5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2" name="Freeform 367">
              <a:extLst>
                <a:ext uri="{FF2B5EF4-FFF2-40B4-BE49-F238E27FC236}">
                  <a16:creationId xmlns:a16="http://schemas.microsoft.com/office/drawing/2014/main" id="{FBB31D9E-8BC3-4748-8EFC-E32E7FB33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3" name="Freeform 368">
              <a:extLst>
                <a:ext uri="{FF2B5EF4-FFF2-40B4-BE49-F238E27FC236}">
                  <a16:creationId xmlns:a16="http://schemas.microsoft.com/office/drawing/2014/main" id="{04B5C536-7869-1540-8139-E3AB4E49B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4" name="Freeform 369">
              <a:extLst>
                <a:ext uri="{FF2B5EF4-FFF2-40B4-BE49-F238E27FC236}">
                  <a16:creationId xmlns:a16="http://schemas.microsoft.com/office/drawing/2014/main" id="{46CD157E-68A1-8F41-B742-9E967AB0F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5" name="Freeform 370">
              <a:extLst>
                <a:ext uri="{FF2B5EF4-FFF2-40B4-BE49-F238E27FC236}">
                  <a16:creationId xmlns:a16="http://schemas.microsoft.com/office/drawing/2014/main" id="{33B52DD3-B93E-1648-AEDB-D6937D993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6" name="Freeform 371">
              <a:extLst>
                <a:ext uri="{FF2B5EF4-FFF2-40B4-BE49-F238E27FC236}">
                  <a16:creationId xmlns:a16="http://schemas.microsoft.com/office/drawing/2014/main" id="{F8D18F8E-7F64-F447-86D3-0E4C31B20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7" name="Freeform 372">
              <a:extLst>
                <a:ext uri="{FF2B5EF4-FFF2-40B4-BE49-F238E27FC236}">
                  <a16:creationId xmlns:a16="http://schemas.microsoft.com/office/drawing/2014/main" id="{439EEFA4-8050-7040-B019-C9CA869B1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8" name="Freeform 373">
              <a:extLst>
                <a:ext uri="{FF2B5EF4-FFF2-40B4-BE49-F238E27FC236}">
                  <a16:creationId xmlns:a16="http://schemas.microsoft.com/office/drawing/2014/main" id="{F62D1CBF-7616-1948-B8AF-D1EBEDB51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9" name="Freeform 374">
              <a:extLst>
                <a:ext uri="{FF2B5EF4-FFF2-40B4-BE49-F238E27FC236}">
                  <a16:creationId xmlns:a16="http://schemas.microsoft.com/office/drawing/2014/main" id="{79B4C3CC-9443-EA49-9BF5-1E42D19DE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0" name="Freeform 375">
              <a:extLst>
                <a:ext uri="{FF2B5EF4-FFF2-40B4-BE49-F238E27FC236}">
                  <a16:creationId xmlns:a16="http://schemas.microsoft.com/office/drawing/2014/main" id="{52508444-A0A9-B14F-ABDF-8C2262AC3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1" name="Freeform 376">
              <a:extLst>
                <a:ext uri="{FF2B5EF4-FFF2-40B4-BE49-F238E27FC236}">
                  <a16:creationId xmlns:a16="http://schemas.microsoft.com/office/drawing/2014/main" id="{B2D51722-9F72-D94D-B7CF-8384059B3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2" name="Freeform 377">
              <a:extLst>
                <a:ext uri="{FF2B5EF4-FFF2-40B4-BE49-F238E27FC236}">
                  <a16:creationId xmlns:a16="http://schemas.microsoft.com/office/drawing/2014/main" id="{DBD1D066-3C4E-A247-8FD6-DE26424C0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3" name="Freeform 378">
              <a:extLst>
                <a:ext uri="{FF2B5EF4-FFF2-40B4-BE49-F238E27FC236}">
                  <a16:creationId xmlns:a16="http://schemas.microsoft.com/office/drawing/2014/main" id="{2E0E1B2C-261C-EC48-979F-1E95DF6A8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4" name="Freeform 379">
              <a:extLst>
                <a:ext uri="{FF2B5EF4-FFF2-40B4-BE49-F238E27FC236}">
                  <a16:creationId xmlns:a16="http://schemas.microsoft.com/office/drawing/2014/main" id="{A4B97120-AD42-C548-895F-64303FFAC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5" name="Freeform 380">
              <a:extLst>
                <a:ext uri="{FF2B5EF4-FFF2-40B4-BE49-F238E27FC236}">
                  <a16:creationId xmlns:a16="http://schemas.microsoft.com/office/drawing/2014/main" id="{DA80C30D-074B-1C45-813E-F3B576074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6" name="Freeform 381">
              <a:extLst>
                <a:ext uri="{FF2B5EF4-FFF2-40B4-BE49-F238E27FC236}">
                  <a16:creationId xmlns:a16="http://schemas.microsoft.com/office/drawing/2014/main" id="{594FD866-A402-864E-8230-5652DDACE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7" name="Freeform 382">
              <a:extLst>
                <a:ext uri="{FF2B5EF4-FFF2-40B4-BE49-F238E27FC236}">
                  <a16:creationId xmlns:a16="http://schemas.microsoft.com/office/drawing/2014/main" id="{749F8601-69B6-564B-829F-0327DE8C0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9A70E085-B13E-EA23-1F5E-E7FED6F7F6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B8B5B-9B5F-E048-B1C3-F50719D0B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568E8B-C552-5E4F-AB07-E460670D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CBA33-E6E0-384E-90A8-EAE66CFDC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8498F2-7E45-BB45-87B1-0F67E22B7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EF3CF3-F3EE-914F-81EE-3273958530A7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424" name="Group 557">
            <a:extLst>
              <a:ext uri="{FF2B5EF4-FFF2-40B4-BE49-F238E27FC236}">
                <a16:creationId xmlns:a16="http://schemas.microsoft.com/office/drawing/2014/main" id="{40F757C5-B257-0F2B-8792-55E4652D89E6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426" name="Freeform 264">
              <a:extLst>
                <a:ext uri="{FF2B5EF4-FFF2-40B4-BE49-F238E27FC236}">
                  <a16:creationId xmlns:a16="http://schemas.microsoft.com/office/drawing/2014/main" id="{1C30F463-E7C2-7733-F5CF-80895785C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7" name="Freeform 265">
              <a:extLst>
                <a:ext uri="{FF2B5EF4-FFF2-40B4-BE49-F238E27FC236}">
                  <a16:creationId xmlns:a16="http://schemas.microsoft.com/office/drawing/2014/main" id="{26AC1FC3-079E-C41E-684D-A6596D575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8" name="Freeform 266">
              <a:extLst>
                <a:ext uri="{FF2B5EF4-FFF2-40B4-BE49-F238E27FC236}">
                  <a16:creationId xmlns:a16="http://schemas.microsoft.com/office/drawing/2014/main" id="{1501A65C-5FA2-2601-25E8-187194C6E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9" name="Freeform 267">
              <a:extLst>
                <a:ext uri="{FF2B5EF4-FFF2-40B4-BE49-F238E27FC236}">
                  <a16:creationId xmlns:a16="http://schemas.microsoft.com/office/drawing/2014/main" id="{DB846639-1EA7-D9DD-0E24-3D4529F1D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6" name="Freeform 268">
              <a:extLst>
                <a:ext uri="{FF2B5EF4-FFF2-40B4-BE49-F238E27FC236}">
                  <a16:creationId xmlns:a16="http://schemas.microsoft.com/office/drawing/2014/main" id="{6A2BF01E-45D1-6EC8-548E-EBEB696B0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7" name="Freeform 269">
              <a:extLst>
                <a:ext uri="{FF2B5EF4-FFF2-40B4-BE49-F238E27FC236}">
                  <a16:creationId xmlns:a16="http://schemas.microsoft.com/office/drawing/2014/main" id="{68C75C61-7B72-6F96-A5F0-E1899B088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8" name="Freeform 270">
              <a:extLst>
                <a:ext uri="{FF2B5EF4-FFF2-40B4-BE49-F238E27FC236}">
                  <a16:creationId xmlns:a16="http://schemas.microsoft.com/office/drawing/2014/main" id="{52FEF043-971F-3A7C-C66E-73253E223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9" name="Freeform 271">
              <a:extLst>
                <a:ext uri="{FF2B5EF4-FFF2-40B4-BE49-F238E27FC236}">
                  <a16:creationId xmlns:a16="http://schemas.microsoft.com/office/drawing/2014/main" id="{078E4CDF-DD8A-F7E1-075F-0E3071445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0" name="Freeform 272">
              <a:extLst>
                <a:ext uri="{FF2B5EF4-FFF2-40B4-BE49-F238E27FC236}">
                  <a16:creationId xmlns:a16="http://schemas.microsoft.com/office/drawing/2014/main" id="{09376934-22D4-60EE-ED86-5946D8CCD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1" name="Freeform 273">
              <a:extLst>
                <a:ext uri="{FF2B5EF4-FFF2-40B4-BE49-F238E27FC236}">
                  <a16:creationId xmlns:a16="http://schemas.microsoft.com/office/drawing/2014/main" id="{98874237-3BEF-D878-47A4-8C68EEC9C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2" name="Freeform 274">
              <a:extLst>
                <a:ext uri="{FF2B5EF4-FFF2-40B4-BE49-F238E27FC236}">
                  <a16:creationId xmlns:a16="http://schemas.microsoft.com/office/drawing/2014/main" id="{3F2747D2-42CC-8391-D9DB-331C75873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3" name="Freeform 275">
              <a:extLst>
                <a:ext uri="{FF2B5EF4-FFF2-40B4-BE49-F238E27FC236}">
                  <a16:creationId xmlns:a16="http://schemas.microsoft.com/office/drawing/2014/main" id="{16705367-B55A-225E-5376-0A6C31057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4" name="Freeform 276">
              <a:extLst>
                <a:ext uri="{FF2B5EF4-FFF2-40B4-BE49-F238E27FC236}">
                  <a16:creationId xmlns:a16="http://schemas.microsoft.com/office/drawing/2014/main" id="{96727543-22C1-0E34-1148-417AFA3E1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5" name="Freeform 277">
              <a:extLst>
                <a:ext uri="{FF2B5EF4-FFF2-40B4-BE49-F238E27FC236}">
                  <a16:creationId xmlns:a16="http://schemas.microsoft.com/office/drawing/2014/main" id="{E1634FC1-C523-447E-3DD7-87B9C7068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6" name="Freeform 278">
              <a:extLst>
                <a:ext uri="{FF2B5EF4-FFF2-40B4-BE49-F238E27FC236}">
                  <a16:creationId xmlns:a16="http://schemas.microsoft.com/office/drawing/2014/main" id="{8FE3ADBD-C623-9954-38A9-39C7C580A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7" name="Freeform 279">
              <a:extLst>
                <a:ext uri="{FF2B5EF4-FFF2-40B4-BE49-F238E27FC236}">
                  <a16:creationId xmlns:a16="http://schemas.microsoft.com/office/drawing/2014/main" id="{F3C149CC-A71C-C3AA-1CB6-4CC217DB7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8" name="Freeform 280">
              <a:extLst>
                <a:ext uri="{FF2B5EF4-FFF2-40B4-BE49-F238E27FC236}">
                  <a16:creationId xmlns:a16="http://schemas.microsoft.com/office/drawing/2014/main" id="{A6878F03-3023-4726-AF72-C2FB80DD5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9" name="Freeform 281">
              <a:extLst>
                <a:ext uri="{FF2B5EF4-FFF2-40B4-BE49-F238E27FC236}">
                  <a16:creationId xmlns:a16="http://schemas.microsoft.com/office/drawing/2014/main" id="{14437CEF-CAD9-B10A-E57B-55EBAF649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0" name="Freeform 282">
              <a:extLst>
                <a:ext uri="{FF2B5EF4-FFF2-40B4-BE49-F238E27FC236}">
                  <a16:creationId xmlns:a16="http://schemas.microsoft.com/office/drawing/2014/main" id="{BCE8A63C-9961-D1AA-7DF6-362BF60C4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1" name="Freeform 283">
              <a:extLst>
                <a:ext uri="{FF2B5EF4-FFF2-40B4-BE49-F238E27FC236}">
                  <a16:creationId xmlns:a16="http://schemas.microsoft.com/office/drawing/2014/main" id="{A1A61958-BA82-483C-3372-AFF20298E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2" name="Freeform 284">
              <a:extLst>
                <a:ext uri="{FF2B5EF4-FFF2-40B4-BE49-F238E27FC236}">
                  <a16:creationId xmlns:a16="http://schemas.microsoft.com/office/drawing/2014/main" id="{A15CD707-8FA4-50CF-28C6-3C2B1BD59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3" name="Freeform 285">
              <a:extLst>
                <a:ext uri="{FF2B5EF4-FFF2-40B4-BE49-F238E27FC236}">
                  <a16:creationId xmlns:a16="http://schemas.microsoft.com/office/drawing/2014/main" id="{594B05F7-BABE-BC52-5EC3-746B45EE3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4" name="Freeform 286">
              <a:extLst>
                <a:ext uri="{FF2B5EF4-FFF2-40B4-BE49-F238E27FC236}">
                  <a16:creationId xmlns:a16="http://schemas.microsoft.com/office/drawing/2014/main" id="{750C24C8-6DC6-F764-8BEB-D0694D35E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5" name="Freeform 287">
              <a:extLst>
                <a:ext uri="{FF2B5EF4-FFF2-40B4-BE49-F238E27FC236}">
                  <a16:creationId xmlns:a16="http://schemas.microsoft.com/office/drawing/2014/main" id="{DE568EFC-FFC2-9BA0-693E-29FCE8B66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6" name="Freeform 288">
              <a:extLst>
                <a:ext uri="{FF2B5EF4-FFF2-40B4-BE49-F238E27FC236}">
                  <a16:creationId xmlns:a16="http://schemas.microsoft.com/office/drawing/2014/main" id="{54894645-E168-CE35-B059-A3B56D4F0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7" name="Freeform 289">
              <a:extLst>
                <a:ext uri="{FF2B5EF4-FFF2-40B4-BE49-F238E27FC236}">
                  <a16:creationId xmlns:a16="http://schemas.microsoft.com/office/drawing/2014/main" id="{5F6331AF-AA03-6347-B73A-BDFCBC063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8" name="Freeform 290">
              <a:extLst>
                <a:ext uri="{FF2B5EF4-FFF2-40B4-BE49-F238E27FC236}">
                  <a16:creationId xmlns:a16="http://schemas.microsoft.com/office/drawing/2014/main" id="{4514C961-05FE-BE2F-06DE-55BD7C266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9" name="Freeform 291">
              <a:extLst>
                <a:ext uri="{FF2B5EF4-FFF2-40B4-BE49-F238E27FC236}">
                  <a16:creationId xmlns:a16="http://schemas.microsoft.com/office/drawing/2014/main" id="{373C9EFD-D2E6-0A0F-EFB3-D98188D2E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0" name="Freeform 292">
              <a:extLst>
                <a:ext uri="{FF2B5EF4-FFF2-40B4-BE49-F238E27FC236}">
                  <a16:creationId xmlns:a16="http://schemas.microsoft.com/office/drawing/2014/main" id="{631F7270-7595-40AB-C978-C173EBA81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1" name="Freeform 293">
              <a:extLst>
                <a:ext uri="{FF2B5EF4-FFF2-40B4-BE49-F238E27FC236}">
                  <a16:creationId xmlns:a16="http://schemas.microsoft.com/office/drawing/2014/main" id="{D3C18B28-6A1B-9C11-ABCD-10F69CB15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2" name="Freeform 294">
              <a:extLst>
                <a:ext uri="{FF2B5EF4-FFF2-40B4-BE49-F238E27FC236}">
                  <a16:creationId xmlns:a16="http://schemas.microsoft.com/office/drawing/2014/main" id="{0A339AA9-118F-AA78-369F-1F6529F16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3" name="Freeform 295">
              <a:extLst>
                <a:ext uri="{FF2B5EF4-FFF2-40B4-BE49-F238E27FC236}">
                  <a16:creationId xmlns:a16="http://schemas.microsoft.com/office/drawing/2014/main" id="{8C499AD1-E789-B0E6-EFA7-0905BED18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4" name="Freeform 296">
              <a:extLst>
                <a:ext uri="{FF2B5EF4-FFF2-40B4-BE49-F238E27FC236}">
                  <a16:creationId xmlns:a16="http://schemas.microsoft.com/office/drawing/2014/main" id="{1E744CA9-09C3-160F-331B-6C69F44D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5" name="Freeform 297">
              <a:extLst>
                <a:ext uri="{FF2B5EF4-FFF2-40B4-BE49-F238E27FC236}">
                  <a16:creationId xmlns:a16="http://schemas.microsoft.com/office/drawing/2014/main" id="{0F0A33F9-288C-0422-F001-CC1F24C94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6" name="Freeform 298">
              <a:extLst>
                <a:ext uri="{FF2B5EF4-FFF2-40B4-BE49-F238E27FC236}">
                  <a16:creationId xmlns:a16="http://schemas.microsoft.com/office/drawing/2014/main" id="{DE5C8E13-6059-B60A-CE9D-7F8FA0942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7" name="Freeform 299">
              <a:extLst>
                <a:ext uri="{FF2B5EF4-FFF2-40B4-BE49-F238E27FC236}">
                  <a16:creationId xmlns:a16="http://schemas.microsoft.com/office/drawing/2014/main" id="{0843B5A5-A344-B93F-8673-93E2C1D33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8" name="Freeform 300">
              <a:extLst>
                <a:ext uri="{FF2B5EF4-FFF2-40B4-BE49-F238E27FC236}">
                  <a16:creationId xmlns:a16="http://schemas.microsoft.com/office/drawing/2014/main" id="{FA1D947C-5B88-57BC-C0ED-130F61642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9" name="Freeform 301">
              <a:extLst>
                <a:ext uri="{FF2B5EF4-FFF2-40B4-BE49-F238E27FC236}">
                  <a16:creationId xmlns:a16="http://schemas.microsoft.com/office/drawing/2014/main" id="{E70DD592-5DB8-2BE1-9FEB-37C3C63D6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0" name="Freeform 302">
              <a:extLst>
                <a:ext uri="{FF2B5EF4-FFF2-40B4-BE49-F238E27FC236}">
                  <a16:creationId xmlns:a16="http://schemas.microsoft.com/office/drawing/2014/main" id="{8313FA2F-54D8-99A3-A3F9-1F8D846F7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1" name="Freeform 303">
              <a:extLst>
                <a:ext uri="{FF2B5EF4-FFF2-40B4-BE49-F238E27FC236}">
                  <a16:creationId xmlns:a16="http://schemas.microsoft.com/office/drawing/2014/main" id="{28A60A34-48CC-22A3-0535-C7F6E8C73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2" name="Freeform 304">
              <a:extLst>
                <a:ext uri="{FF2B5EF4-FFF2-40B4-BE49-F238E27FC236}">
                  <a16:creationId xmlns:a16="http://schemas.microsoft.com/office/drawing/2014/main" id="{0F4AB9CC-6784-83C9-A725-8FC8067BE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3" name="Freeform 305">
              <a:extLst>
                <a:ext uri="{FF2B5EF4-FFF2-40B4-BE49-F238E27FC236}">
                  <a16:creationId xmlns:a16="http://schemas.microsoft.com/office/drawing/2014/main" id="{FDFA1B14-14D6-A53F-FA1C-18BFE7CF1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4" name="Freeform 306">
              <a:extLst>
                <a:ext uri="{FF2B5EF4-FFF2-40B4-BE49-F238E27FC236}">
                  <a16:creationId xmlns:a16="http://schemas.microsoft.com/office/drawing/2014/main" id="{4CF464E4-5C19-60E6-FB72-C3C662597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5" name="Freeform 307">
              <a:extLst>
                <a:ext uri="{FF2B5EF4-FFF2-40B4-BE49-F238E27FC236}">
                  <a16:creationId xmlns:a16="http://schemas.microsoft.com/office/drawing/2014/main" id="{51BF6C38-250F-7559-AA14-4D8967DE5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6" name="Freeform 308">
              <a:extLst>
                <a:ext uri="{FF2B5EF4-FFF2-40B4-BE49-F238E27FC236}">
                  <a16:creationId xmlns:a16="http://schemas.microsoft.com/office/drawing/2014/main" id="{31C9626A-1454-D79B-16AD-607BE6230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7" name="Freeform 309">
              <a:extLst>
                <a:ext uri="{FF2B5EF4-FFF2-40B4-BE49-F238E27FC236}">
                  <a16:creationId xmlns:a16="http://schemas.microsoft.com/office/drawing/2014/main" id="{C039E300-DCD2-235E-993B-CBC60AFDD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8" name="Freeform 310">
              <a:extLst>
                <a:ext uri="{FF2B5EF4-FFF2-40B4-BE49-F238E27FC236}">
                  <a16:creationId xmlns:a16="http://schemas.microsoft.com/office/drawing/2014/main" id="{00E3CA02-9CB0-A02A-03C6-E1C30A090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9" name="Freeform 311">
              <a:extLst>
                <a:ext uri="{FF2B5EF4-FFF2-40B4-BE49-F238E27FC236}">
                  <a16:creationId xmlns:a16="http://schemas.microsoft.com/office/drawing/2014/main" id="{57A98792-677C-89FB-8F6E-D7FC2AAC1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0" name="Freeform 312">
              <a:extLst>
                <a:ext uri="{FF2B5EF4-FFF2-40B4-BE49-F238E27FC236}">
                  <a16:creationId xmlns:a16="http://schemas.microsoft.com/office/drawing/2014/main" id="{E0430DAE-D092-CFD1-1EC9-AAEF015CC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1" name="Freeform 313">
              <a:extLst>
                <a:ext uri="{FF2B5EF4-FFF2-40B4-BE49-F238E27FC236}">
                  <a16:creationId xmlns:a16="http://schemas.microsoft.com/office/drawing/2014/main" id="{0C5D6CE4-F2D7-A5A7-00B9-BAAFE1E8C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2" name="Freeform 314">
              <a:extLst>
                <a:ext uri="{FF2B5EF4-FFF2-40B4-BE49-F238E27FC236}">
                  <a16:creationId xmlns:a16="http://schemas.microsoft.com/office/drawing/2014/main" id="{357000B5-B3D4-E7E9-BD96-0C0A31CDF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3" name="Freeform 315">
              <a:extLst>
                <a:ext uri="{FF2B5EF4-FFF2-40B4-BE49-F238E27FC236}">
                  <a16:creationId xmlns:a16="http://schemas.microsoft.com/office/drawing/2014/main" id="{F838F732-2D4F-2611-73D5-D4EB709C5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4" name="Freeform 316">
              <a:extLst>
                <a:ext uri="{FF2B5EF4-FFF2-40B4-BE49-F238E27FC236}">
                  <a16:creationId xmlns:a16="http://schemas.microsoft.com/office/drawing/2014/main" id="{235DD020-5675-D079-64A2-D26A6DB8C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5" name="Freeform 317">
              <a:extLst>
                <a:ext uri="{FF2B5EF4-FFF2-40B4-BE49-F238E27FC236}">
                  <a16:creationId xmlns:a16="http://schemas.microsoft.com/office/drawing/2014/main" id="{27AF9B83-A97B-2299-CEA5-6F9EA8395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6" name="Freeform 318">
              <a:extLst>
                <a:ext uri="{FF2B5EF4-FFF2-40B4-BE49-F238E27FC236}">
                  <a16:creationId xmlns:a16="http://schemas.microsoft.com/office/drawing/2014/main" id="{7D56E865-D02B-E65B-4E26-5AE553AC5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7" name="Freeform 319">
              <a:extLst>
                <a:ext uri="{FF2B5EF4-FFF2-40B4-BE49-F238E27FC236}">
                  <a16:creationId xmlns:a16="http://schemas.microsoft.com/office/drawing/2014/main" id="{8F4C3C4A-CB68-B64F-1BD4-F02AE0372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8" name="Freeform 320">
              <a:extLst>
                <a:ext uri="{FF2B5EF4-FFF2-40B4-BE49-F238E27FC236}">
                  <a16:creationId xmlns:a16="http://schemas.microsoft.com/office/drawing/2014/main" id="{A0DEA2D1-1603-7F73-9D61-0FF9927C8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9" name="Freeform 321">
              <a:extLst>
                <a:ext uri="{FF2B5EF4-FFF2-40B4-BE49-F238E27FC236}">
                  <a16:creationId xmlns:a16="http://schemas.microsoft.com/office/drawing/2014/main" id="{6C4C27C8-E55F-B46A-9DF0-2DAE9842B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0" name="Freeform 322">
              <a:extLst>
                <a:ext uri="{FF2B5EF4-FFF2-40B4-BE49-F238E27FC236}">
                  <a16:creationId xmlns:a16="http://schemas.microsoft.com/office/drawing/2014/main" id="{312E3396-47E8-3CD3-8123-83FB3370E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1" name="Freeform 323">
              <a:extLst>
                <a:ext uri="{FF2B5EF4-FFF2-40B4-BE49-F238E27FC236}">
                  <a16:creationId xmlns:a16="http://schemas.microsoft.com/office/drawing/2014/main" id="{4FF84031-6A96-6BEC-2D2F-F1A46D71B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2" name="Freeform 324">
              <a:extLst>
                <a:ext uri="{FF2B5EF4-FFF2-40B4-BE49-F238E27FC236}">
                  <a16:creationId xmlns:a16="http://schemas.microsoft.com/office/drawing/2014/main" id="{51BEC4CA-0FB7-324B-2FDA-B31245AD0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3" name="Freeform 325">
              <a:extLst>
                <a:ext uri="{FF2B5EF4-FFF2-40B4-BE49-F238E27FC236}">
                  <a16:creationId xmlns:a16="http://schemas.microsoft.com/office/drawing/2014/main" id="{A9798AC8-CAA1-72B8-4C3D-95DA74FF9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4" name="Freeform 326">
              <a:extLst>
                <a:ext uri="{FF2B5EF4-FFF2-40B4-BE49-F238E27FC236}">
                  <a16:creationId xmlns:a16="http://schemas.microsoft.com/office/drawing/2014/main" id="{6F3D1698-D98B-B2B2-5B78-03379FBE6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5" name="Freeform 327">
              <a:extLst>
                <a:ext uri="{FF2B5EF4-FFF2-40B4-BE49-F238E27FC236}">
                  <a16:creationId xmlns:a16="http://schemas.microsoft.com/office/drawing/2014/main" id="{CBF05DDB-3562-D478-580F-CB4D4265D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6" name="Freeform 328">
              <a:extLst>
                <a:ext uri="{FF2B5EF4-FFF2-40B4-BE49-F238E27FC236}">
                  <a16:creationId xmlns:a16="http://schemas.microsoft.com/office/drawing/2014/main" id="{18959340-3DFD-0E81-814F-1F00289C4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7" name="Freeform 329">
              <a:extLst>
                <a:ext uri="{FF2B5EF4-FFF2-40B4-BE49-F238E27FC236}">
                  <a16:creationId xmlns:a16="http://schemas.microsoft.com/office/drawing/2014/main" id="{595FB43A-4B9C-F353-D41F-71D3E8B61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8" name="Freeform 330">
              <a:extLst>
                <a:ext uri="{FF2B5EF4-FFF2-40B4-BE49-F238E27FC236}">
                  <a16:creationId xmlns:a16="http://schemas.microsoft.com/office/drawing/2014/main" id="{FDBB2A09-3276-43A3-F548-9C9C1D060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9" name="Freeform 331">
              <a:extLst>
                <a:ext uri="{FF2B5EF4-FFF2-40B4-BE49-F238E27FC236}">
                  <a16:creationId xmlns:a16="http://schemas.microsoft.com/office/drawing/2014/main" id="{2A3F86D7-2FD5-30C6-4AA1-7AE9153F5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0" name="Freeform 332">
              <a:extLst>
                <a:ext uri="{FF2B5EF4-FFF2-40B4-BE49-F238E27FC236}">
                  <a16:creationId xmlns:a16="http://schemas.microsoft.com/office/drawing/2014/main" id="{2A6F496A-A5AD-F79F-01F6-7CB88F6B2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1" name="Freeform 333">
              <a:extLst>
                <a:ext uri="{FF2B5EF4-FFF2-40B4-BE49-F238E27FC236}">
                  <a16:creationId xmlns:a16="http://schemas.microsoft.com/office/drawing/2014/main" id="{EC267886-E35D-57C2-EDB5-2DBA93F38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2" name="Freeform 334">
              <a:extLst>
                <a:ext uri="{FF2B5EF4-FFF2-40B4-BE49-F238E27FC236}">
                  <a16:creationId xmlns:a16="http://schemas.microsoft.com/office/drawing/2014/main" id="{5CF9E245-3199-7612-EACF-5684F42C2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3" name="Freeform 335">
              <a:extLst>
                <a:ext uri="{FF2B5EF4-FFF2-40B4-BE49-F238E27FC236}">
                  <a16:creationId xmlns:a16="http://schemas.microsoft.com/office/drawing/2014/main" id="{78B9B89D-0D21-9DEA-770E-81FF5288A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4" name="Freeform 336">
              <a:extLst>
                <a:ext uri="{FF2B5EF4-FFF2-40B4-BE49-F238E27FC236}">
                  <a16:creationId xmlns:a16="http://schemas.microsoft.com/office/drawing/2014/main" id="{E29C7527-3E2B-2397-96F3-289E4C501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5" name="Freeform 337">
              <a:extLst>
                <a:ext uri="{FF2B5EF4-FFF2-40B4-BE49-F238E27FC236}">
                  <a16:creationId xmlns:a16="http://schemas.microsoft.com/office/drawing/2014/main" id="{D203EDE3-8578-8F64-DF3C-84F8D2725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6" name="Freeform 338">
              <a:extLst>
                <a:ext uri="{FF2B5EF4-FFF2-40B4-BE49-F238E27FC236}">
                  <a16:creationId xmlns:a16="http://schemas.microsoft.com/office/drawing/2014/main" id="{A79EF645-2F76-5BDA-1CED-FD7824D51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7" name="Freeform 339">
              <a:extLst>
                <a:ext uri="{FF2B5EF4-FFF2-40B4-BE49-F238E27FC236}">
                  <a16:creationId xmlns:a16="http://schemas.microsoft.com/office/drawing/2014/main" id="{EEB7BDEE-1382-C4A7-C1A9-EC196D68F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8" name="Freeform 340">
              <a:extLst>
                <a:ext uri="{FF2B5EF4-FFF2-40B4-BE49-F238E27FC236}">
                  <a16:creationId xmlns:a16="http://schemas.microsoft.com/office/drawing/2014/main" id="{8841B4E9-3B6C-96C6-675F-B96C74479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9" name="Freeform 341">
              <a:extLst>
                <a:ext uri="{FF2B5EF4-FFF2-40B4-BE49-F238E27FC236}">
                  <a16:creationId xmlns:a16="http://schemas.microsoft.com/office/drawing/2014/main" id="{0AEEFC03-82BF-DC10-4D2B-495E9065D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0" name="Freeform 342">
              <a:extLst>
                <a:ext uri="{FF2B5EF4-FFF2-40B4-BE49-F238E27FC236}">
                  <a16:creationId xmlns:a16="http://schemas.microsoft.com/office/drawing/2014/main" id="{0FB16B4D-67AD-4EFB-67A7-DE4A45926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1" name="Freeform 343">
              <a:extLst>
                <a:ext uri="{FF2B5EF4-FFF2-40B4-BE49-F238E27FC236}">
                  <a16:creationId xmlns:a16="http://schemas.microsoft.com/office/drawing/2014/main" id="{70A849BB-AB34-0D92-58ED-AFC2BEF0D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2" name="Freeform 344">
              <a:extLst>
                <a:ext uri="{FF2B5EF4-FFF2-40B4-BE49-F238E27FC236}">
                  <a16:creationId xmlns:a16="http://schemas.microsoft.com/office/drawing/2014/main" id="{D8480387-68C3-E870-E12A-A8D44AE81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3" name="Freeform 345">
              <a:extLst>
                <a:ext uri="{FF2B5EF4-FFF2-40B4-BE49-F238E27FC236}">
                  <a16:creationId xmlns:a16="http://schemas.microsoft.com/office/drawing/2014/main" id="{EBCF51CC-F2CC-F0AF-FFB2-DC6EEB2FF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4" name="Freeform 346">
              <a:extLst>
                <a:ext uri="{FF2B5EF4-FFF2-40B4-BE49-F238E27FC236}">
                  <a16:creationId xmlns:a16="http://schemas.microsoft.com/office/drawing/2014/main" id="{1EB1DEB3-5F74-F018-3049-FF6F9033B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5" name="Freeform 347">
              <a:extLst>
                <a:ext uri="{FF2B5EF4-FFF2-40B4-BE49-F238E27FC236}">
                  <a16:creationId xmlns:a16="http://schemas.microsoft.com/office/drawing/2014/main" id="{7DB5D56B-D6B5-D0DF-AEE8-B58DE1C2C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6" name="Freeform 348">
              <a:extLst>
                <a:ext uri="{FF2B5EF4-FFF2-40B4-BE49-F238E27FC236}">
                  <a16:creationId xmlns:a16="http://schemas.microsoft.com/office/drawing/2014/main" id="{0A6A6F5E-1ADE-136D-7C77-4E4DE8DEC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7" name="Freeform 349">
              <a:extLst>
                <a:ext uri="{FF2B5EF4-FFF2-40B4-BE49-F238E27FC236}">
                  <a16:creationId xmlns:a16="http://schemas.microsoft.com/office/drawing/2014/main" id="{C23DCDC3-070C-AA00-7F41-F70D3E8C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8" name="Freeform 350">
              <a:extLst>
                <a:ext uri="{FF2B5EF4-FFF2-40B4-BE49-F238E27FC236}">
                  <a16:creationId xmlns:a16="http://schemas.microsoft.com/office/drawing/2014/main" id="{4E96AE1E-7D66-B3E9-235C-878F800B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9" name="Freeform 351">
              <a:extLst>
                <a:ext uri="{FF2B5EF4-FFF2-40B4-BE49-F238E27FC236}">
                  <a16:creationId xmlns:a16="http://schemas.microsoft.com/office/drawing/2014/main" id="{9051F33C-EE9C-3CED-26F6-D32B2B358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0" name="Freeform 352">
              <a:extLst>
                <a:ext uri="{FF2B5EF4-FFF2-40B4-BE49-F238E27FC236}">
                  <a16:creationId xmlns:a16="http://schemas.microsoft.com/office/drawing/2014/main" id="{EB33436E-78FB-16D5-7E71-3E9CDE036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1" name="Freeform 353">
              <a:extLst>
                <a:ext uri="{FF2B5EF4-FFF2-40B4-BE49-F238E27FC236}">
                  <a16:creationId xmlns:a16="http://schemas.microsoft.com/office/drawing/2014/main" id="{71A61B0A-1F7F-EDA7-1775-561C6ACDD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2" name="Freeform 354">
              <a:extLst>
                <a:ext uri="{FF2B5EF4-FFF2-40B4-BE49-F238E27FC236}">
                  <a16:creationId xmlns:a16="http://schemas.microsoft.com/office/drawing/2014/main" id="{AEDA9B3B-69F9-1B6D-C6E3-60CD3A4E5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3" name="Freeform 355">
              <a:extLst>
                <a:ext uri="{FF2B5EF4-FFF2-40B4-BE49-F238E27FC236}">
                  <a16:creationId xmlns:a16="http://schemas.microsoft.com/office/drawing/2014/main" id="{B6E21734-672F-B430-7EC7-9BECDDF88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4" name="Freeform 356">
              <a:extLst>
                <a:ext uri="{FF2B5EF4-FFF2-40B4-BE49-F238E27FC236}">
                  <a16:creationId xmlns:a16="http://schemas.microsoft.com/office/drawing/2014/main" id="{17B51D80-B146-7586-56D7-04C6F6BF3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5" name="Freeform 357">
              <a:extLst>
                <a:ext uri="{FF2B5EF4-FFF2-40B4-BE49-F238E27FC236}">
                  <a16:creationId xmlns:a16="http://schemas.microsoft.com/office/drawing/2014/main" id="{CF9302BE-50F9-95F7-1F3C-11788E3C3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6" name="Freeform 358">
              <a:extLst>
                <a:ext uri="{FF2B5EF4-FFF2-40B4-BE49-F238E27FC236}">
                  <a16:creationId xmlns:a16="http://schemas.microsoft.com/office/drawing/2014/main" id="{51C9A5F0-C554-8162-4DAD-4BDA5C80D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7" name="Freeform 359">
              <a:extLst>
                <a:ext uri="{FF2B5EF4-FFF2-40B4-BE49-F238E27FC236}">
                  <a16:creationId xmlns:a16="http://schemas.microsoft.com/office/drawing/2014/main" id="{A91D42FA-17E8-0DC8-07F8-112295598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8" name="Freeform 360">
              <a:extLst>
                <a:ext uri="{FF2B5EF4-FFF2-40B4-BE49-F238E27FC236}">
                  <a16:creationId xmlns:a16="http://schemas.microsoft.com/office/drawing/2014/main" id="{0ACF0B3A-6351-17A3-9191-2D06D926E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9" name="Freeform 361">
              <a:extLst>
                <a:ext uri="{FF2B5EF4-FFF2-40B4-BE49-F238E27FC236}">
                  <a16:creationId xmlns:a16="http://schemas.microsoft.com/office/drawing/2014/main" id="{2773AFC5-93C5-3237-A6D1-84116BBED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0" name="Freeform 362">
              <a:extLst>
                <a:ext uri="{FF2B5EF4-FFF2-40B4-BE49-F238E27FC236}">
                  <a16:creationId xmlns:a16="http://schemas.microsoft.com/office/drawing/2014/main" id="{53A066EA-01DE-052C-3DC5-12CE82B16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1" name="Freeform 363">
              <a:extLst>
                <a:ext uri="{FF2B5EF4-FFF2-40B4-BE49-F238E27FC236}">
                  <a16:creationId xmlns:a16="http://schemas.microsoft.com/office/drawing/2014/main" id="{3F4954A3-C8A4-C9AB-F000-4391758AE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2" name="Freeform 364">
              <a:extLst>
                <a:ext uri="{FF2B5EF4-FFF2-40B4-BE49-F238E27FC236}">
                  <a16:creationId xmlns:a16="http://schemas.microsoft.com/office/drawing/2014/main" id="{29C46862-3857-1924-73B5-F7969F47A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3" name="Freeform 365">
              <a:extLst>
                <a:ext uri="{FF2B5EF4-FFF2-40B4-BE49-F238E27FC236}">
                  <a16:creationId xmlns:a16="http://schemas.microsoft.com/office/drawing/2014/main" id="{B7931679-C711-B07F-2CE5-022634C4E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4" name="Freeform 366">
              <a:extLst>
                <a:ext uri="{FF2B5EF4-FFF2-40B4-BE49-F238E27FC236}">
                  <a16:creationId xmlns:a16="http://schemas.microsoft.com/office/drawing/2014/main" id="{98DFB976-5C0C-7415-D312-7ED269FFD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5" name="Freeform 367">
              <a:extLst>
                <a:ext uri="{FF2B5EF4-FFF2-40B4-BE49-F238E27FC236}">
                  <a16:creationId xmlns:a16="http://schemas.microsoft.com/office/drawing/2014/main" id="{C56160F9-A703-F525-3C63-BB2279501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6" name="Freeform 368">
              <a:extLst>
                <a:ext uri="{FF2B5EF4-FFF2-40B4-BE49-F238E27FC236}">
                  <a16:creationId xmlns:a16="http://schemas.microsoft.com/office/drawing/2014/main" id="{8BFE27AF-C71C-30B5-E829-FD83A70C2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7" name="Freeform 369">
              <a:extLst>
                <a:ext uri="{FF2B5EF4-FFF2-40B4-BE49-F238E27FC236}">
                  <a16:creationId xmlns:a16="http://schemas.microsoft.com/office/drawing/2014/main" id="{EBC74423-6DE6-9CAA-AAD3-DA68607FF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8" name="Freeform 370">
              <a:extLst>
                <a:ext uri="{FF2B5EF4-FFF2-40B4-BE49-F238E27FC236}">
                  <a16:creationId xmlns:a16="http://schemas.microsoft.com/office/drawing/2014/main" id="{F9FB70ED-B05B-7A9B-7DD3-F2B0DBBAC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9" name="Freeform 371">
              <a:extLst>
                <a:ext uri="{FF2B5EF4-FFF2-40B4-BE49-F238E27FC236}">
                  <a16:creationId xmlns:a16="http://schemas.microsoft.com/office/drawing/2014/main" id="{0726485D-A95E-DE8F-BDBA-085A1B7D0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0" name="Freeform 372">
              <a:extLst>
                <a:ext uri="{FF2B5EF4-FFF2-40B4-BE49-F238E27FC236}">
                  <a16:creationId xmlns:a16="http://schemas.microsoft.com/office/drawing/2014/main" id="{15818CDC-31F2-94B9-FA94-1130E594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1" name="Freeform 373">
              <a:extLst>
                <a:ext uri="{FF2B5EF4-FFF2-40B4-BE49-F238E27FC236}">
                  <a16:creationId xmlns:a16="http://schemas.microsoft.com/office/drawing/2014/main" id="{E117FFC8-469F-FDD0-6D7E-CFBF4A39D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2" name="Freeform 374">
              <a:extLst>
                <a:ext uri="{FF2B5EF4-FFF2-40B4-BE49-F238E27FC236}">
                  <a16:creationId xmlns:a16="http://schemas.microsoft.com/office/drawing/2014/main" id="{9B93C125-6D39-3E7F-B683-B2B32B766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3" name="Freeform 375">
              <a:extLst>
                <a:ext uri="{FF2B5EF4-FFF2-40B4-BE49-F238E27FC236}">
                  <a16:creationId xmlns:a16="http://schemas.microsoft.com/office/drawing/2014/main" id="{43CAB2EE-01B6-13BD-7DEC-34A76893C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4" name="Freeform 376">
              <a:extLst>
                <a:ext uri="{FF2B5EF4-FFF2-40B4-BE49-F238E27FC236}">
                  <a16:creationId xmlns:a16="http://schemas.microsoft.com/office/drawing/2014/main" id="{3F00208D-76E7-A625-096B-A110DF4F4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5" name="Freeform 377">
              <a:extLst>
                <a:ext uri="{FF2B5EF4-FFF2-40B4-BE49-F238E27FC236}">
                  <a16:creationId xmlns:a16="http://schemas.microsoft.com/office/drawing/2014/main" id="{CCA4B1CD-490E-137C-CFF7-F663FE1B5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6" name="Freeform 378">
              <a:extLst>
                <a:ext uri="{FF2B5EF4-FFF2-40B4-BE49-F238E27FC236}">
                  <a16:creationId xmlns:a16="http://schemas.microsoft.com/office/drawing/2014/main" id="{6E109299-2A7F-9EB6-FD5A-D8981D3EB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7" name="Freeform 379">
              <a:extLst>
                <a:ext uri="{FF2B5EF4-FFF2-40B4-BE49-F238E27FC236}">
                  <a16:creationId xmlns:a16="http://schemas.microsoft.com/office/drawing/2014/main" id="{A975BF98-97F4-7FAE-6E3A-2DA462C1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8" name="Freeform 380">
              <a:extLst>
                <a:ext uri="{FF2B5EF4-FFF2-40B4-BE49-F238E27FC236}">
                  <a16:creationId xmlns:a16="http://schemas.microsoft.com/office/drawing/2014/main" id="{AD537410-FEE1-06B8-989C-4A4A5F8D9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9" name="Freeform 381">
              <a:extLst>
                <a:ext uri="{FF2B5EF4-FFF2-40B4-BE49-F238E27FC236}">
                  <a16:creationId xmlns:a16="http://schemas.microsoft.com/office/drawing/2014/main" id="{236B4925-8F41-28E1-5066-74F41F00C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0" name="Freeform 382">
              <a:extLst>
                <a:ext uri="{FF2B5EF4-FFF2-40B4-BE49-F238E27FC236}">
                  <a16:creationId xmlns:a16="http://schemas.microsoft.com/office/drawing/2014/main" id="{B3208989-DD0C-904A-B89E-47F9798EF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B6E7FCA4-DA1A-1161-4B25-0BC00C60A6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7C701-9021-9B48-B6E2-EF064D2D7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C139E-C1A2-974C-9251-5CB501243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73" r:id="rId2"/>
    <p:sldLayoutId id="2147483979" r:id="rId3"/>
    <p:sldLayoutId id="2147483977" r:id="rId4"/>
    <p:sldLayoutId id="2147483975" r:id="rId5"/>
    <p:sldLayoutId id="2147483976" r:id="rId6"/>
    <p:sldLayoutId id="2147483981" r:id="rId7"/>
    <p:sldLayoutId id="2147483978" r:id="rId8"/>
    <p:sldLayoutId id="2147483972" r:id="rId9"/>
    <p:sldLayoutId id="2147483922" r:id="rId10"/>
    <p:sldLayoutId id="2147483983" r:id="rId11"/>
    <p:sldLayoutId id="2147483984" r:id="rId12"/>
    <p:sldLayoutId id="2147483985" r:id="rId13"/>
    <p:sldLayoutId id="2147483989" r:id="rId14"/>
    <p:sldLayoutId id="2147484004" r:id="rId15"/>
    <p:sldLayoutId id="2147484003" r:id="rId16"/>
    <p:sldLayoutId id="2147484005" r:id="rId17"/>
    <p:sldLayoutId id="2147484006" r:id="rId18"/>
    <p:sldLayoutId id="2147484007" r:id="rId19"/>
    <p:sldLayoutId id="2147483986" r:id="rId20"/>
    <p:sldLayoutId id="2147483987" r:id="rId21"/>
    <p:sldLayoutId id="2147483988" r:id="rId22"/>
    <p:sldLayoutId id="2147483991" r:id="rId23"/>
    <p:sldLayoutId id="2147483992" r:id="rId24"/>
    <p:sldLayoutId id="2147483993" r:id="rId25"/>
    <p:sldLayoutId id="2147483996" r:id="rId26"/>
    <p:sldLayoutId id="2147483997" r:id="rId27"/>
    <p:sldLayoutId id="2147483998" r:id="rId28"/>
    <p:sldLayoutId id="2147483999" r:id="rId29"/>
    <p:sldLayoutId id="2147484000" r:id="rId30"/>
    <p:sldLayoutId id="2147484001" r:id="rId31"/>
    <p:sldLayoutId id="2147484002" r:id="rId32"/>
    <p:sldLayoutId id="2147483982" r:id="rId3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A77950-C808-994C-9B7C-FDF89B2113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03EDFA-045A-4643-901D-C4A9C9D092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9C37-8CCA-9748-94BE-094C612DD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369" name="Agrupar 368">
            <a:extLst>
              <a:ext uri="{FF2B5EF4-FFF2-40B4-BE49-F238E27FC236}">
                <a16:creationId xmlns:a16="http://schemas.microsoft.com/office/drawing/2014/main" id="{CF8674B9-A7B1-AA98-1508-7D52C3A2F7BA}"/>
              </a:ext>
            </a:extLst>
          </p:cNvPr>
          <p:cNvGrpSpPr/>
          <p:nvPr/>
        </p:nvGrpSpPr>
        <p:grpSpPr>
          <a:xfrm>
            <a:off x="928424" y="5887981"/>
            <a:ext cx="5579362" cy="520307"/>
            <a:chOff x="928424" y="5887981"/>
            <a:chExt cx="5579362" cy="520307"/>
          </a:xfrm>
        </p:grpSpPr>
        <p:grpSp>
          <p:nvGrpSpPr>
            <p:cNvPr id="248" name="Group 557">
              <a:extLst>
                <a:ext uri="{FF2B5EF4-FFF2-40B4-BE49-F238E27FC236}">
                  <a16:creationId xmlns:a16="http://schemas.microsoft.com/office/drawing/2014/main" id="{4E9667AB-93B6-4B4C-4C19-073AB01040F1}"/>
                </a:ext>
              </a:extLst>
            </p:cNvPr>
            <p:cNvGrpSpPr/>
            <p:nvPr/>
          </p:nvGrpSpPr>
          <p:grpSpPr>
            <a:xfrm>
              <a:off x="928424" y="5931799"/>
              <a:ext cx="3802063" cy="425450"/>
              <a:chOff x="2933700" y="5553075"/>
              <a:chExt cx="3802063" cy="425450"/>
            </a:xfrm>
            <a:solidFill>
              <a:schemeClr val="bg1"/>
            </a:solidFill>
          </p:grpSpPr>
          <p:sp>
            <p:nvSpPr>
              <p:cNvPr id="249" name="Freeform 264">
                <a:extLst>
                  <a:ext uri="{FF2B5EF4-FFF2-40B4-BE49-F238E27FC236}">
                    <a16:creationId xmlns:a16="http://schemas.microsoft.com/office/drawing/2014/main" id="{F3DB09F7-68DB-FB2A-A1A7-3DBF8FE82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8625" y="5575300"/>
                <a:ext cx="363538" cy="276225"/>
              </a:xfrm>
              <a:custGeom>
                <a:avLst/>
                <a:gdLst>
                  <a:gd name="T0" fmla="*/ 39 w 1012"/>
                  <a:gd name="T1" fmla="*/ 474 h 766"/>
                  <a:gd name="T2" fmla="*/ 98 w 1012"/>
                  <a:gd name="T3" fmla="*/ 593 h 766"/>
                  <a:gd name="T4" fmla="*/ 823 w 1012"/>
                  <a:gd name="T5" fmla="*/ 590 h 766"/>
                  <a:gd name="T6" fmla="*/ 415 w 1012"/>
                  <a:gd name="T7" fmla="*/ 762 h 766"/>
                  <a:gd name="T8" fmla="*/ 31 w 1012"/>
                  <a:gd name="T9" fmla="*/ 254 h 766"/>
                  <a:gd name="T10" fmla="*/ 839 w 1012"/>
                  <a:gd name="T11" fmla="*/ 180 h 766"/>
                  <a:gd name="T12" fmla="*/ 979 w 1012"/>
                  <a:gd name="T13" fmla="*/ 262 h 766"/>
                  <a:gd name="T14" fmla="*/ 794 w 1012"/>
                  <a:gd name="T15" fmla="*/ 98 h 766"/>
                  <a:gd name="T16" fmla="*/ 550 w 1012"/>
                  <a:gd name="T17" fmla="*/ 37 h 766"/>
                  <a:gd name="T18" fmla="*/ 352 w 1012"/>
                  <a:gd name="T19" fmla="*/ 175 h 766"/>
                  <a:gd name="T20" fmla="*/ 688 w 1012"/>
                  <a:gd name="T21" fmla="*/ 127 h 766"/>
                  <a:gd name="T22" fmla="*/ 640 w 1012"/>
                  <a:gd name="T23" fmla="*/ 85 h 766"/>
                  <a:gd name="T24" fmla="*/ 593 w 1012"/>
                  <a:gd name="T25" fmla="*/ 220 h 766"/>
                  <a:gd name="T26" fmla="*/ 564 w 1012"/>
                  <a:gd name="T27" fmla="*/ 243 h 766"/>
                  <a:gd name="T28" fmla="*/ 598 w 1012"/>
                  <a:gd name="T29" fmla="*/ 384 h 766"/>
                  <a:gd name="T30" fmla="*/ 288 w 1012"/>
                  <a:gd name="T31" fmla="*/ 548 h 766"/>
                  <a:gd name="T32" fmla="*/ 492 w 1012"/>
                  <a:gd name="T33" fmla="*/ 516 h 766"/>
                  <a:gd name="T34" fmla="*/ 492 w 1012"/>
                  <a:gd name="T35" fmla="*/ 355 h 766"/>
                  <a:gd name="T36" fmla="*/ 378 w 1012"/>
                  <a:gd name="T37" fmla="*/ 175 h 766"/>
                  <a:gd name="T38" fmla="*/ 384 w 1012"/>
                  <a:gd name="T39" fmla="*/ 267 h 766"/>
                  <a:gd name="T40" fmla="*/ 323 w 1012"/>
                  <a:gd name="T41" fmla="*/ 323 h 766"/>
                  <a:gd name="T42" fmla="*/ 304 w 1012"/>
                  <a:gd name="T43" fmla="*/ 103 h 766"/>
                  <a:gd name="T44" fmla="*/ 246 w 1012"/>
                  <a:gd name="T45" fmla="*/ 400 h 766"/>
                  <a:gd name="T46" fmla="*/ 214 w 1012"/>
                  <a:gd name="T47" fmla="*/ 450 h 766"/>
                  <a:gd name="T48" fmla="*/ 233 w 1012"/>
                  <a:gd name="T49" fmla="*/ 434 h 766"/>
                  <a:gd name="T50" fmla="*/ 267 w 1012"/>
                  <a:gd name="T51" fmla="*/ 545 h 766"/>
                  <a:gd name="T52" fmla="*/ 577 w 1012"/>
                  <a:gd name="T53" fmla="*/ 233 h 766"/>
                  <a:gd name="T54" fmla="*/ 574 w 1012"/>
                  <a:gd name="T55" fmla="*/ 238 h 766"/>
                  <a:gd name="T56" fmla="*/ 191 w 1012"/>
                  <a:gd name="T57" fmla="*/ 318 h 766"/>
                  <a:gd name="T58" fmla="*/ 744 w 1012"/>
                  <a:gd name="T59" fmla="*/ 108 h 766"/>
                  <a:gd name="T60" fmla="*/ 704 w 1012"/>
                  <a:gd name="T61" fmla="*/ 283 h 766"/>
                  <a:gd name="T62" fmla="*/ 683 w 1012"/>
                  <a:gd name="T63" fmla="*/ 228 h 766"/>
                  <a:gd name="T64" fmla="*/ 709 w 1012"/>
                  <a:gd name="T65" fmla="*/ 267 h 766"/>
                  <a:gd name="T66" fmla="*/ 704 w 1012"/>
                  <a:gd name="T67" fmla="*/ 243 h 766"/>
                  <a:gd name="T68" fmla="*/ 696 w 1012"/>
                  <a:gd name="T69" fmla="*/ 283 h 766"/>
                  <a:gd name="T70" fmla="*/ 667 w 1012"/>
                  <a:gd name="T71" fmla="*/ 304 h 766"/>
                  <a:gd name="T72" fmla="*/ 601 w 1012"/>
                  <a:gd name="T73" fmla="*/ 265 h 766"/>
                  <a:gd name="T74" fmla="*/ 606 w 1012"/>
                  <a:gd name="T75" fmla="*/ 434 h 766"/>
                  <a:gd name="T76" fmla="*/ 680 w 1012"/>
                  <a:gd name="T77" fmla="*/ 286 h 766"/>
                  <a:gd name="T78" fmla="*/ 648 w 1012"/>
                  <a:gd name="T79" fmla="*/ 278 h 766"/>
                  <a:gd name="T80" fmla="*/ 625 w 1012"/>
                  <a:gd name="T81" fmla="*/ 249 h 766"/>
                  <a:gd name="T82" fmla="*/ 627 w 1012"/>
                  <a:gd name="T83" fmla="*/ 429 h 766"/>
                  <a:gd name="T84" fmla="*/ 638 w 1012"/>
                  <a:gd name="T85" fmla="*/ 368 h 766"/>
                  <a:gd name="T86" fmla="*/ 680 w 1012"/>
                  <a:gd name="T87" fmla="*/ 355 h 766"/>
                  <a:gd name="T88" fmla="*/ 627 w 1012"/>
                  <a:gd name="T89" fmla="*/ 439 h 766"/>
                  <a:gd name="T90" fmla="*/ 646 w 1012"/>
                  <a:gd name="T91" fmla="*/ 474 h 766"/>
                  <a:gd name="T92" fmla="*/ 675 w 1012"/>
                  <a:gd name="T93" fmla="*/ 482 h 766"/>
                  <a:gd name="T94" fmla="*/ 699 w 1012"/>
                  <a:gd name="T95" fmla="*/ 511 h 766"/>
                  <a:gd name="T96" fmla="*/ 331 w 1012"/>
                  <a:gd name="T97" fmla="*/ 341 h 766"/>
                  <a:gd name="T98" fmla="*/ 357 w 1012"/>
                  <a:gd name="T99" fmla="*/ 363 h 766"/>
                  <a:gd name="T100" fmla="*/ 365 w 1012"/>
                  <a:gd name="T101" fmla="*/ 455 h 766"/>
                  <a:gd name="T102" fmla="*/ 354 w 1012"/>
                  <a:gd name="T103" fmla="*/ 299 h 766"/>
                  <a:gd name="T104" fmla="*/ 421 w 1012"/>
                  <a:gd name="T105" fmla="*/ 360 h 766"/>
                  <a:gd name="T106" fmla="*/ 418 w 1012"/>
                  <a:gd name="T107" fmla="*/ 410 h 766"/>
                  <a:gd name="T108" fmla="*/ 301 w 1012"/>
                  <a:gd name="T109" fmla="*/ 331 h 766"/>
                  <a:gd name="T110" fmla="*/ 638 w 1012"/>
                  <a:gd name="T111" fmla="*/ 246 h 766"/>
                  <a:gd name="T112" fmla="*/ 640 w 1012"/>
                  <a:gd name="T113" fmla="*/ 236 h 766"/>
                  <a:gd name="T114" fmla="*/ 476 w 1012"/>
                  <a:gd name="T115" fmla="*/ 283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12" h="766">
                    <a:moveTo>
                      <a:pt x="881" y="143"/>
                    </a:moveTo>
                    <a:cubicBezTo>
                      <a:pt x="868" y="79"/>
                      <a:pt x="818" y="26"/>
                      <a:pt x="760" y="13"/>
                    </a:cubicBezTo>
                    <a:cubicBezTo>
                      <a:pt x="786" y="37"/>
                      <a:pt x="795" y="66"/>
                      <a:pt x="813" y="87"/>
                    </a:cubicBezTo>
                    <a:cubicBezTo>
                      <a:pt x="832" y="108"/>
                      <a:pt x="863" y="122"/>
                      <a:pt x="881" y="143"/>
                    </a:cubicBezTo>
                    <a:close/>
                    <a:moveTo>
                      <a:pt x="219" y="93"/>
                    </a:moveTo>
                    <a:cubicBezTo>
                      <a:pt x="203" y="119"/>
                      <a:pt x="137" y="127"/>
                      <a:pt x="106" y="193"/>
                    </a:cubicBezTo>
                    <a:cubicBezTo>
                      <a:pt x="121" y="153"/>
                      <a:pt x="113" y="95"/>
                      <a:pt x="143" y="63"/>
                    </a:cubicBezTo>
                    <a:cubicBezTo>
                      <a:pt x="60" y="119"/>
                      <a:pt x="95" y="214"/>
                      <a:pt x="90" y="243"/>
                    </a:cubicBezTo>
                    <a:cubicBezTo>
                      <a:pt x="132" y="156"/>
                      <a:pt x="193" y="175"/>
                      <a:pt x="219" y="93"/>
                    </a:cubicBezTo>
                    <a:close/>
                    <a:moveTo>
                      <a:pt x="182" y="582"/>
                    </a:moveTo>
                    <a:cubicBezTo>
                      <a:pt x="148" y="543"/>
                      <a:pt x="71" y="532"/>
                      <a:pt x="39" y="474"/>
                    </a:cubicBezTo>
                    <a:cubicBezTo>
                      <a:pt x="76" y="619"/>
                      <a:pt x="177" y="590"/>
                      <a:pt x="222" y="622"/>
                    </a:cubicBezTo>
                    <a:cubicBezTo>
                      <a:pt x="188" y="569"/>
                      <a:pt x="217" y="535"/>
                      <a:pt x="164" y="453"/>
                    </a:cubicBezTo>
                    <a:cubicBezTo>
                      <a:pt x="172" y="487"/>
                      <a:pt x="148" y="535"/>
                      <a:pt x="182" y="582"/>
                    </a:cubicBezTo>
                    <a:close/>
                    <a:moveTo>
                      <a:pt x="140" y="357"/>
                    </a:moveTo>
                    <a:cubicBezTo>
                      <a:pt x="137" y="402"/>
                      <a:pt x="106" y="424"/>
                      <a:pt x="127" y="503"/>
                    </a:cubicBezTo>
                    <a:cubicBezTo>
                      <a:pt x="92" y="434"/>
                      <a:pt x="37" y="408"/>
                      <a:pt x="21" y="363"/>
                    </a:cubicBezTo>
                    <a:cubicBezTo>
                      <a:pt x="18" y="490"/>
                      <a:pt x="124" y="508"/>
                      <a:pt x="151" y="545"/>
                    </a:cubicBezTo>
                    <a:cubicBezTo>
                      <a:pt x="129" y="463"/>
                      <a:pt x="169" y="437"/>
                      <a:pt x="140" y="357"/>
                    </a:cubicBezTo>
                    <a:close/>
                    <a:moveTo>
                      <a:pt x="214" y="540"/>
                    </a:moveTo>
                    <a:cubicBezTo>
                      <a:pt x="233" y="569"/>
                      <a:pt x="214" y="604"/>
                      <a:pt x="272" y="657"/>
                    </a:cubicBezTo>
                    <a:cubicBezTo>
                      <a:pt x="214" y="622"/>
                      <a:pt x="135" y="635"/>
                      <a:pt x="98" y="593"/>
                    </a:cubicBezTo>
                    <a:cubicBezTo>
                      <a:pt x="161" y="715"/>
                      <a:pt x="278" y="667"/>
                      <a:pt x="309" y="683"/>
                    </a:cubicBezTo>
                    <a:cubicBezTo>
                      <a:pt x="278" y="641"/>
                      <a:pt x="301" y="617"/>
                      <a:pt x="214" y="540"/>
                    </a:cubicBezTo>
                    <a:close/>
                    <a:moveTo>
                      <a:pt x="791" y="545"/>
                    </a:moveTo>
                    <a:cubicBezTo>
                      <a:pt x="704" y="619"/>
                      <a:pt x="725" y="643"/>
                      <a:pt x="693" y="686"/>
                    </a:cubicBezTo>
                    <a:cubicBezTo>
                      <a:pt x="725" y="670"/>
                      <a:pt x="842" y="723"/>
                      <a:pt x="908" y="601"/>
                    </a:cubicBezTo>
                    <a:cubicBezTo>
                      <a:pt x="868" y="643"/>
                      <a:pt x="789" y="630"/>
                      <a:pt x="733" y="662"/>
                    </a:cubicBezTo>
                    <a:cubicBezTo>
                      <a:pt x="791" y="609"/>
                      <a:pt x="773" y="574"/>
                      <a:pt x="791" y="545"/>
                    </a:cubicBezTo>
                    <a:close/>
                    <a:moveTo>
                      <a:pt x="844" y="461"/>
                    </a:moveTo>
                    <a:cubicBezTo>
                      <a:pt x="789" y="543"/>
                      <a:pt x="818" y="577"/>
                      <a:pt x="781" y="627"/>
                    </a:cubicBezTo>
                    <a:cubicBezTo>
                      <a:pt x="826" y="596"/>
                      <a:pt x="926" y="627"/>
                      <a:pt x="966" y="482"/>
                    </a:cubicBezTo>
                    <a:cubicBezTo>
                      <a:pt x="937" y="543"/>
                      <a:pt x="860" y="551"/>
                      <a:pt x="823" y="590"/>
                    </a:cubicBezTo>
                    <a:cubicBezTo>
                      <a:pt x="858" y="543"/>
                      <a:pt x="836" y="495"/>
                      <a:pt x="844" y="461"/>
                    </a:cubicBezTo>
                    <a:close/>
                    <a:moveTo>
                      <a:pt x="587" y="675"/>
                    </a:moveTo>
                    <a:cubicBezTo>
                      <a:pt x="556" y="675"/>
                      <a:pt x="527" y="680"/>
                      <a:pt x="500" y="688"/>
                    </a:cubicBezTo>
                    <a:cubicBezTo>
                      <a:pt x="476" y="678"/>
                      <a:pt x="447" y="672"/>
                      <a:pt x="413" y="672"/>
                    </a:cubicBezTo>
                    <a:cubicBezTo>
                      <a:pt x="386" y="672"/>
                      <a:pt x="352" y="678"/>
                      <a:pt x="317" y="686"/>
                    </a:cubicBezTo>
                    <a:cubicBezTo>
                      <a:pt x="264" y="699"/>
                      <a:pt x="219" y="710"/>
                      <a:pt x="180" y="688"/>
                    </a:cubicBezTo>
                    <a:cubicBezTo>
                      <a:pt x="217" y="720"/>
                      <a:pt x="262" y="733"/>
                      <a:pt x="325" y="728"/>
                    </a:cubicBezTo>
                    <a:cubicBezTo>
                      <a:pt x="378" y="723"/>
                      <a:pt x="421" y="699"/>
                      <a:pt x="471" y="699"/>
                    </a:cubicBezTo>
                    <a:lnTo>
                      <a:pt x="474" y="699"/>
                    </a:lnTo>
                    <a:cubicBezTo>
                      <a:pt x="421" y="725"/>
                      <a:pt x="391" y="760"/>
                      <a:pt x="391" y="760"/>
                    </a:cubicBezTo>
                    <a:lnTo>
                      <a:pt x="415" y="762"/>
                    </a:lnTo>
                    <a:cubicBezTo>
                      <a:pt x="415" y="762"/>
                      <a:pt x="442" y="712"/>
                      <a:pt x="500" y="702"/>
                    </a:cubicBezTo>
                    <a:cubicBezTo>
                      <a:pt x="558" y="715"/>
                      <a:pt x="582" y="765"/>
                      <a:pt x="582" y="765"/>
                    </a:cubicBezTo>
                    <a:lnTo>
                      <a:pt x="606" y="762"/>
                    </a:lnTo>
                    <a:cubicBezTo>
                      <a:pt x="606" y="762"/>
                      <a:pt x="577" y="725"/>
                      <a:pt x="524" y="699"/>
                    </a:cubicBezTo>
                    <a:lnTo>
                      <a:pt x="527" y="699"/>
                    </a:lnTo>
                    <a:cubicBezTo>
                      <a:pt x="577" y="699"/>
                      <a:pt x="619" y="725"/>
                      <a:pt x="672" y="731"/>
                    </a:cubicBezTo>
                    <a:cubicBezTo>
                      <a:pt x="736" y="739"/>
                      <a:pt x="781" y="728"/>
                      <a:pt x="818" y="694"/>
                    </a:cubicBezTo>
                    <a:cubicBezTo>
                      <a:pt x="781" y="715"/>
                      <a:pt x="736" y="704"/>
                      <a:pt x="683" y="691"/>
                    </a:cubicBezTo>
                    <a:cubicBezTo>
                      <a:pt x="648" y="683"/>
                      <a:pt x="614" y="678"/>
                      <a:pt x="587" y="675"/>
                    </a:cubicBezTo>
                    <a:close/>
                    <a:moveTo>
                      <a:pt x="90" y="402"/>
                    </a:moveTo>
                    <a:cubicBezTo>
                      <a:pt x="71" y="328"/>
                      <a:pt x="29" y="299"/>
                      <a:pt x="31" y="254"/>
                    </a:cubicBezTo>
                    <a:cubicBezTo>
                      <a:pt x="0" y="376"/>
                      <a:pt x="82" y="392"/>
                      <a:pt x="100" y="445"/>
                    </a:cubicBezTo>
                    <a:cubicBezTo>
                      <a:pt x="98" y="368"/>
                      <a:pt x="148" y="355"/>
                      <a:pt x="143" y="270"/>
                    </a:cubicBezTo>
                    <a:cubicBezTo>
                      <a:pt x="121" y="310"/>
                      <a:pt x="87" y="318"/>
                      <a:pt x="90" y="402"/>
                    </a:cubicBezTo>
                    <a:close/>
                    <a:moveTo>
                      <a:pt x="140" y="204"/>
                    </a:moveTo>
                    <a:cubicBezTo>
                      <a:pt x="113" y="225"/>
                      <a:pt x="90" y="254"/>
                      <a:pt x="82" y="296"/>
                    </a:cubicBezTo>
                    <a:cubicBezTo>
                      <a:pt x="84" y="251"/>
                      <a:pt x="55" y="185"/>
                      <a:pt x="76" y="140"/>
                    </a:cubicBezTo>
                    <a:cubicBezTo>
                      <a:pt x="2" y="241"/>
                      <a:pt x="79" y="302"/>
                      <a:pt x="82" y="339"/>
                    </a:cubicBezTo>
                    <a:cubicBezTo>
                      <a:pt x="100" y="267"/>
                      <a:pt x="145" y="267"/>
                      <a:pt x="174" y="175"/>
                    </a:cubicBezTo>
                    <a:cubicBezTo>
                      <a:pt x="166" y="185"/>
                      <a:pt x="161" y="188"/>
                      <a:pt x="140" y="204"/>
                    </a:cubicBezTo>
                    <a:close/>
                    <a:moveTo>
                      <a:pt x="871" y="212"/>
                    </a:moveTo>
                    <a:cubicBezTo>
                      <a:pt x="850" y="196"/>
                      <a:pt x="847" y="190"/>
                      <a:pt x="839" y="180"/>
                    </a:cubicBezTo>
                    <a:cubicBezTo>
                      <a:pt x="865" y="273"/>
                      <a:pt x="910" y="275"/>
                      <a:pt x="929" y="347"/>
                    </a:cubicBezTo>
                    <a:cubicBezTo>
                      <a:pt x="932" y="310"/>
                      <a:pt x="1011" y="249"/>
                      <a:pt x="937" y="148"/>
                    </a:cubicBezTo>
                    <a:cubicBezTo>
                      <a:pt x="955" y="196"/>
                      <a:pt x="926" y="259"/>
                      <a:pt x="929" y="304"/>
                    </a:cubicBezTo>
                    <a:cubicBezTo>
                      <a:pt x="921" y="262"/>
                      <a:pt x="900" y="233"/>
                      <a:pt x="871" y="212"/>
                    </a:cubicBezTo>
                    <a:close/>
                    <a:moveTo>
                      <a:pt x="881" y="508"/>
                    </a:moveTo>
                    <a:cubicBezTo>
                      <a:pt x="903" y="429"/>
                      <a:pt x="873" y="408"/>
                      <a:pt x="871" y="363"/>
                    </a:cubicBezTo>
                    <a:cubicBezTo>
                      <a:pt x="839" y="439"/>
                      <a:pt x="879" y="469"/>
                      <a:pt x="858" y="551"/>
                    </a:cubicBezTo>
                    <a:cubicBezTo>
                      <a:pt x="881" y="516"/>
                      <a:pt x="987" y="498"/>
                      <a:pt x="990" y="371"/>
                    </a:cubicBezTo>
                    <a:cubicBezTo>
                      <a:pt x="974" y="418"/>
                      <a:pt x="918" y="442"/>
                      <a:pt x="881" y="508"/>
                    </a:cubicBezTo>
                    <a:close/>
                    <a:moveTo>
                      <a:pt x="908" y="450"/>
                    </a:moveTo>
                    <a:cubicBezTo>
                      <a:pt x="929" y="400"/>
                      <a:pt x="1008" y="384"/>
                      <a:pt x="979" y="262"/>
                    </a:cubicBezTo>
                    <a:cubicBezTo>
                      <a:pt x="979" y="310"/>
                      <a:pt x="937" y="336"/>
                      <a:pt x="918" y="410"/>
                    </a:cubicBezTo>
                    <a:cubicBezTo>
                      <a:pt x="921" y="326"/>
                      <a:pt x="889" y="318"/>
                      <a:pt x="868" y="275"/>
                    </a:cubicBezTo>
                    <a:cubicBezTo>
                      <a:pt x="863" y="360"/>
                      <a:pt x="910" y="376"/>
                      <a:pt x="908" y="450"/>
                    </a:cubicBezTo>
                    <a:close/>
                    <a:moveTo>
                      <a:pt x="259" y="10"/>
                    </a:moveTo>
                    <a:cubicBezTo>
                      <a:pt x="198" y="21"/>
                      <a:pt x="148" y="74"/>
                      <a:pt x="135" y="138"/>
                    </a:cubicBezTo>
                    <a:cubicBezTo>
                      <a:pt x="151" y="116"/>
                      <a:pt x="185" y="103"/>
                      <a:pt x="203" y="82"/>
                    </a:cubicBezTo>
                    <a:cubicBezTo>
                      <a:pt x="222" y="61"/>
                      <a:pt x="230" y="32"/>
                      <a:pt x="259" y="10"/>
                    </a:cubicBezTo>
                    <a:close/>
                    <a:moveTo>
                      <a:pt x="921" y="251"/>
                    </a:moveTo>
                    <a:cubicBezTo>
                      <a:pt x="916" y="222"/>
                      <a:pt x="953" y="130"/>
                      <a:pt x="873" y="69"/>
                    </a:cubicBezTo>
                    <a:cubicBezTo>
                      <a:pt x="900" y="100"/>
                      <a:pt x="892" y="161"/>
                      <a:pt x="908" y="198"/>
                    </a:cubicBezTo>
                    <a:cubicBezTo>
                      <a:pt x="876" y="135"/>
                      <a:pt x="810" y="124"/>
                      <a:pt x="794" y="98"/>
                    </a:cubicBezTo>
                    <a:cubicBezTo>
                      <a:pt x="820" y="183"/>
                      <a:pt x="881" y="164"/>
                      <a:pt x="921" y="251"/>
                    </a:cubicBezTo>
                    <a:close/>
                    <a:moveTo>
                      <a:pt x="537" y="130"/>
                    </a:moveTo>
                    <a:lnTo>
                      <a:pt x="537" y="140"/>
                    </a:lnTo>
                    <a:cubicBezTo>
                      <a:pt x="553" y="143"/>
                      <a:pt x="569" y="148"/>
                      <a:pt x="582" y="153"/>
                    </a:cubicBezTo>
                    <a:cubicBezTo>
                      <a:pt x="582" y="151"/>
                      <a:pt x="585" y="145"/>
                      <a:pt x="585" y="143"/>
                    </a:cubicBezTo>
                    <a:cubicBezTo>
                      <a:pt x="569" y="138"/>
                      <a:pt x="553" y="132"/>
                      <a:pt x="537" y="130"/>
                    </a:cubicBezTo>
                    <a:close/>
                    <a:moveTo>
                      <a:pt x="574" y="40"/>
                    </a:moveTo>
                    <a:lnTo>
                      <a:pt x="577" y="37"/>
                    </a:lnTo>
                    <a:lnTo>
                      <a:pt x="572" y="34"/>
                    </a:lnTo>
                    <a:lnTo>
                      <a:pt x="556" y="34"/>
                    </a:lnTo>
                    <a:lnTo>
                      <a:pt x="550" y="37"/>
                    </a:lnTo>
                    <a:lnTo>
                      <a:pt x="540" y="37"/>
                    </a:lnTo>
                    <a:lnTo>
                      <a:pt x="540" y="40"/>
                    </a:lnTo>
                    <a:cubicBezTo>
                      <a:pt x="545" y="40"/>
                      <a:pt x="553" y="40"/>
                      <a:pt x="556" y="42"/>
                    </a:cubicBezTo>
                    <a:lnTo>
                      <a:pt x="564" y="42"/>
                    </a:lnTo>
                    <a:lnTo>
                      <a:pt x="574" y="40"/>
                    </a:lnTo>
                    <a:close/>
                    <a:moveTo>
                      <a:pt x="529" y="376"/>
                    </a:moveTo>
                    <a:lnTo>
                      <a:pt x="529" y="394"/>
                    </a:lnTo>
                    <a:cubicBezTo>
                      <a:pt x="534" y="392"/>
                      <a:pt x="537" y="389"/>
                      <a:pt x="537" y="384"/>
                    </a:cubicBezTo>
                    <a:cubicBezTo>
                      <a:pt x="537" y="381"/>
                      <a:pt x="534" y="379"/>
                      <a:pt x="529" y="376"/>
                    </a:cubicBezTo>
                    <a:close/>
                    <a:moveTo>
                      <a:pt x="349" y="180"/>
                    </a:moveTo>
                    <a:cubicBezTo>
                      <a:pt x="349" y="177"/>
                      <a:pt x="349" y="177"/>
                      <a:pt x="352" y="175"/>
                    </a:cubicBezTo>
                    <a:lnTo>
                      <a:pt x="344" y="175"/>
                    </a:lnTo>
                    <a:lnTo>
                      <a:pt x="349" y="180"/>
                    </a:lnTo>
                    <a:close/>
                    <a:moveTo>
                      <a:pt x="842" y="328"/>
                    </a:moveTo>
                    <a:cubicBezTo>
                      <a:pt x="844" y="159"/>
                      <a:pt x="712" y="18"/>
                      <a:pt x="542" y="0"/>
                    </a:cubicBezTo>
                    <a:lnTo>
                      <a:pt x="542" y="2"/>
                    </a:lnTo>
                    <a:cubicBezTo>
                      <a:pt x="542" y="5"/>
                      <a:pt x="542" y="8"/>
                      <a:pt x="540" y="10"/>
                    </a:cubicBezTo>
                    <a:cubicBezTo>
                      <a:pt x="617" y="18"/>
                      <a:pt x="683" y="53"/>
                      <a:pt x="736" y="100"/>
                    </a:cubicBezTo>
                    <a:lnTo>
                      <a:pt x="699" y="135"/>
                    </a:lnTo>
                    <a:lnTo>
                      <a:pt x="701" y="130"/>
                    </a:lnTo>
                    <a:lnTo>
                      <a:pt x="696" y="127"/>
                    </a:lnTo>
                    <a:lnTo>
                      <a:pt x="688" y="127"/>
                    </a:lnTo>
                    <a:lnTo>
                      <a:pt x="691" y="122"/>
                    </a:lnTo>
                    <a:lnTo>
                      <a:pt x="685" y="106"/>
                    </a:lnTo>
                    <a:lnTo>
                      <a:pt x="677" y="95"/>
                    </a:lnTo>
                    <a:lnTo>
                      <a:pt x="672" y="92"/>
                    </a:lnTo>
                    <a:lnTo>
                      <a:pt x="672" y="87"/>
                    </a:lnTo>
                    <a:lnTo>
                      <a:pt x="670" y="82"/>
                    </a:lnTo>
                    <a:lnTo>
                      <a:pt x="662" y="79"/>
                    </a:lnTo>
                    <a:lnTo>
                      <a:pt x="657" y="84"/>
                    </a:lnTo>
                    <a:lnTo>
                      <a:pt x="648" y="79"/>
                    </a:lnTo>
                    <a:lnTo>
                      <a:pt x="646" y="82"/>
                    </a:lnTo>
                    <a:lnTo>
                      <a:pt x="640" y="85"/>
                    </a:lnTo>
                    <a:cubicBezTo>
                      <a:pt x="651" y="98"/>
                      <a:pt x="656" y="116"/>
                      <a:pt x="656" y="132"/>
                    </a:cubicBezTo>
                    <a:lnTo>
                      <a:pt x="656" y="138"/>
                    </a:lnTo>
                    <a:lnTo>
                      <a:pt x="670" y="156"/>
                    </a:lnTo>
                    <a:lnTo>
                      <a:pt x="662" y="159"/>
                    </a:lnTo>
                    <a:lnTo>
                      <a:pt x="667" y="164"/>
                    </a:lnTo>
                    <a:lnTo>
                      <a:pt x="654" y="177"/>
                    </a:lnTo>
                    <a:lnTo>
                      <a:pt x="648" y="167"/>
                    </a:lnTo>
                    <a:cubicBezTo>
                      <a:pt x="646" y="172"/>
                      <a:pt x="643" y="180"/>
                      <a:pt x="638" y="185"/>
                    </a:cubicBezTo>
                    <a:lnTo>
                      <a:pt x="640" y="188"/>
                    </a:lnTo>
                    <a:lnTo>
                      <a:pt x="601" y="225"/>
                    </a:lnTo>
                    <a:cubicBezTo>
                      <a:pt x="598" y="222"/>
                      <a:pt x="595" y="220"/>
                      <a:pt x="593" y="220"/>
                    </a:cubicBezTo>
                    <a:cubicBezTo>
                      <a:pt x="590" y="222"/>
                      <a:pt x="585" y="222"/>
                      <a:pt x="582" y="225"/>
                    </a:cubicBezTo>
                    <a:lnTo>
                      <a:pt x="585" y="228"/>
                    </a:lnTo>
                    <a:lnTo>
                      <a:pt x="582" y="230"/>
                    </a:lnTo>
                    <a:lnTo>
                      <a:pt x="587" y="230"/>
                    </a:lnTo>
                    <a:lnTo>
                      <a:pt x="590" y="233"/>
                    </a:lnTo>
                    <a:lnTo>
                      <a:pt x="574" y="249"/>
                    </a:lnTo>
                    <a:lnTo>
                      <a:pt x="574" y="246"/>
                    </a:lnTo>
                    <a:lnTo>
                      <a:pt x="558" y="249"/>
                    </a:lnTo>
                    <a:lnTo>
                      <a:pt x="556" y="251"/>
                    </a:lnTo>
                    <a:lnTo>
                      <a:pt x="553" y="251"/>
                    </a:lnTo>
                    <a:lnTo>
                      <a:pt x="564" y="243"/>
                    </a:lnTo>
                    <a:lnTo>
                      <a:pt x="561" y="241"/>
                    </a:lnTo>
                    <a:lnTo>
                      <a:pt x="550" y="254"/>
                    </a:lnTo>
                    <a:lnTo>
                      <a:pt x="553" y="254"/>
                    </a:lnTo>
                    <a:lnTo>
                      <a:pt x="553" y="259"/>
                    </a:lnTo>
                    <a:lnTo>
                      <a:pt x="556" y="262"/>
                    </a:lnTo>
                    <a:lnTo>
                      <a:pt x="556" y="267"/>
                    </a:lnTo>
                    <a:lnTo>
                      <a:pt x="550" y="267"/>
                    </a:lnTo>
                    <a:lnTo>
                      <a:pt x="545" y="267"/>
                    </a:lnTo>
                    <a:lnTo>
                      <a:pt x="532" y="259"/>
                    </a:lnTo>
                    <a:cubicBezTo>
                      <a:pt x="532" y="259"/>
                      <a:pt x="532" y="296"/>
                      <a:pt x="529" y="315"/>
                    </a:cubicBezTo>
                    <a:cubicBezTo>
                      <a:pt x="564" y="326"/>
                      <a:pt x="598" y="341"/>
                      <a:pt x="598" y="384"/>
                    </a:cubicBezTo>
                    <a:cubicBezTo>
                      <a:pt x="598" y="402"/>
                      <a:pt x="590" y="416"/>
                      <a:pt x="574" y="429"/>
                    </a:cubicBezTo>
                    <a:cubicBezTo>
                      <a:pt x="561" y="437"/>
                      <a:pt x="542" y="442"/>
                      <a:pt x="529" y="447"/>
                    </a:cubicBezTo>
                    <a:lnTo>
                      <a:pt x="529" y="476"/>
                    </a:lnTo>
                    <a:cubicBezTo>
                      <a:pt x="553" y="487"/>
                      <a:pt x="582" y="506"/>
                      <a:pt x="579" y="553"/>
                    </a:cubicBezTo>
                    <a:cubicBezTo>
                      <a:pt x="579" y="567"/>
                      <a:pt x="574" y="569"/>
                      <a:pt x="569" y="569"/>
                    </a:cubicBezTo>
                    <a:cubicBezTo>
                      <a:pt x="556" y="572"/>
                      <a:pt x="540" y="574"/>
                      <a:pt x="527" y="574"/>
                    </a:cubicBezTo>
                    <a:lnTo>
                      <a:pt x="527" y="585"/>
                    </a:lnTo>
                    <a:cubicBezTo>
                      <a:pt x="590" y="582"/>
                      <a:pt x="651" y="556"/>
                      <a:pt x="696" y="514"/>
                    </a:cubicBezTo>
                    <a:lnTo>
                      <a:pt x="736" y="551"/>
                    </a:lnTo>
                    <a:cubicBezTo>
                      <a:pt x="677" y="604"/>
                      <a:pt x="599" y="638"/>
                      <a:pt x="511" y="638"/>
                    </a:cubicBezTo>
                    <a:cubicBezTo>
                      <a:pt x="424" y="638"/>
                      <a:pt x="344" y="604"/>
                      <a:pt x="288" y="548"/>
                    </a:cubicBezTo>
                    <a:lnTo>
                      <a:pt x="328" y="511"/>
                    </a:lnTo>
                    <a:cubicBezTo>
                      <a:pt x="370" y="551"/>
                      <a:pt x="429" y="577"/>
                      <a:pt x="492" y="582"/>
                    </a:cubicBezTo>
                    <a:lnTo>
                      <a:pt x="492" y="572"/>
                    </a:lnTo>
                    <a:cubicBezTo>
                      <a:pt x="431" y="567"/>
                      <a:pt x="376" y="540"/>
                      <a:pt x="336" y="503"/>
                    </a:cubicBezTo>
                    <a:lnTo>
                      <a:pt x="346" y="492"/>
                    </a:lnTo>
                    <a:lnTo>
                      <a:pt x="360" y="495"/>
                    </a:lnTo>
                    <a:lnTo>
                      <a:pt x="368" y="487"/>
                    </a:lnTo>
                    <a:lnTo>
                      <a:pt x="389" y="487"/>
                    </a:lnTo>
                    <a:lnTo>
                      <a:pt x="391" y="479"/>
                    </a:lnTo>
                    <a:lnTo>
                      <a:pt x="391" y="476"/>
                    </a:lnTo>
                    <a:cubicBezTo>
                      <a:pt x="421" y="498"/>
                      <a:pt x="455" y="514"/>
                      <a:pt x="492" y="516"/>
                    </a:cubicBezTo>
                    <a:lnTo>
                      <a:pt x="492" y="506"/>
                    </a:lnTo>
                    <a:cubicBezTo>
                      <a:pt x="450" y="500"/>
                      <a:pt x="413" y="482"/>
                      <a:pt x="384" y="455"/>
                    </a:cubicBezTo>
                    <a:lnTo>
                      <a:pt x="423" y="418"/>
                    </a:lnTo>
                    <a:cubicBezTo>
                      <a:pt x="434" y="426"/>
                      <a:pt x="444" y="434"/>
                      <a:pt x="455" y="439"/>
                    </a:cubicBezTo>
                    <a:cubicBezTo>
                      <a:pt x="455" y="437"/>
                      <a:pt x="458" y="431"/>
                      <a:pt x="460" y="429"/>
                    </a:cubicBezTo>
                    <a:cubicBezTo>
                      <a:pt x="450" y="424"/>
                      <a:pt x="442" y="418"/>
                      <a:pt x="434" y="410"/>
                    </a:cubicBezTo>
                    <a:lnTo>
                      <a:pt x="474" y="373"/>
                    </a:lnTo>
                    <a:cubicBezTo>
                      <a:pt x="479" y="379"/>
                      <a:pt x="487" y="381"/>
                      <a:pt x="495" y="384"/>
                    </a:cubicBezTo>
                    <a:lnTo>
                      <a:pt x="495" y="373"/>
                    </a:lnTo>
                    <a:cubicBezTo>
                      <a:pt x="489" y="371"/>
                      <a:pt x="487" y="368"/>
                      <a:pt x="482" y="365"/>
                    </a:cubicBezTo>
                    <a:lnTo>
                      <a:pt x="492" y="355"/>
                    </a:lnTo>
                    <a:cubicBezTo>
                      <a:pt x="489" y="355"/>
                      <a:pt x="484" y="352"/>
                      <a:pt x="482" y="352"/>
                    </a:cubicBezTo>
                    <a:lnTo>
                      <a:pt x="474" y="360"/>
                    </a:lnTo>
                    <a:cubicBezTo>
                      <a:pt x="471" y="355"/>
                      <a:pt x="466" y="352"/>
                      <a:pt x="466" y="347"/>
                    </a:cubicBezTo>
                    <a:cubicBezTo>
                      <a:pt x="458" y="344"/>
                      <a:pt x="452" y="341"/>
                      <a:pt x="447" y="336"/>
                    </a:cubicBezTo>
                    <a:cubicBezTo>
                      <a:pt x="423" y="320"/>
                      <a:pt x="410" y="299"/>
                      <a:pt x="413" y="270"/>
                    </a:cubicBezTo>
                    <a:cubicBezTo>
                      <a:pt x="413" y="249"/>
                      <a:pt x="418" y="233"/>
                      <a:pt x="429" y="222"/>
                    </a:cubicBezTo>
                    <a:lnTo>
                      <a:pt x="389" y="185"/>
                    </a:lnTo>
                    <a:cubicBezTo>
                      <a:pt x="418" y="159"/>
                      <a:pt x="452" y="143"/>
                      <a:pt x="495" y="138"/>
                    </a:cubicBezTo>
                    <a:lnTo>
                      <a:pt x="495" y="127"/>
                    </a:lnTo>
                    <a:cubicBezTo>
                      <a:pt x="452" y="132"/>
                      <a:pt x="413" y="151"/>
                      <a:pt x="384" y="180"/>
                    </a:cubicBezTo>
                    <a:lnTo>
                      <a:pt x="378" y="175"/>
                    </a:lnTo>
                    <a:cubicBezTo>
                      <a:pt x="376" y="177"/>
                      <a:pt x="376" y="180"/>
                      <a:pt x="373" y="185"/>
                    </a:cubicBezTo>
                    <a:lnTo>
                      <a:pt x="378" y="190"/>
                    </a:lnTo>
                    <a:cubicBezTo>
                      <a:pt x="375" y="194"/>
                      <a:pt x="372" y="197"/>
                      <a:pt x="369" y="200"/>
                    </a:cubicBezTo>
                    <a:lnTo>
                      <a:pt x="405" y="233"/>
                    </a:lnTo>
                    <a:cubicBezTo>
                      <a:pt x="397" y="241"/>
                      <a:pt x="389" y="251"/>
                      <a:pt x="384" y="262"/>
                    </a:cubicBezTo>
                    <a:lnTo>
                      <a:pt x="381" y="262"/>
                    </a:lnTo>
                    <a:lnTo>
                      <a:pt x="376" y="265"/>
                    </a:lnTo>
                    <a:lnTo>
                      <a:pt x="373" y="265"/>
                    </a:lnTo>
                    <a:lnTo>
                      <a:pt x="368" y="270"/>
                    </a:lnTo>
                    <a:lnTo>
                      <a:pt x="376" y="270"/>
                    </a:lnTo>
                    <a:lnTo>
                      <a:pt x="384" y="267"/>
                    </a:lnTo>
                    <a:lnTo>
                      <a:pt x="384" y="270"/>
                    </a:lnTo>
                    <a:lnTo>
                      <a:pt x="378" y="273"/>
                    </a:lnTo>
                    <a:lnTo>
                      <a:pt x="376" y="273"/>
                    </a:lnTo>
                    <a:lnTo>
                      <a:pt x="368" y="278"/>
                    </a:lnTo>
                    <a:lnTo>
                      <a:pt x="360" y="278"/>
                    </a:lnTo>
                    <a:lnTo>
                      <a:pt x="346" y="299"/>
                    </a:lnTo>
                    <a:lnTo>
                      <a:pt x="349" y="304"/>
                    </a:lnTo>
                    <a:lnTo>
                      <a:pt x="344" y="312"/>
                    </a:lnTo>
                    <a:lnTo>
                      <a:pt x="344" y="320"/>
                    </a:lnTo>
                    <a:lnTo>
                      <a:pt x="323" y="320"/>
                    </a:lnTo>
                    <a:cubicBezTo>
                      <a:pt x="323" y="321"/>
                      <a:pt x="323" y="322"/>
                      <a:pt x="323" y="323"/>
                    </a:cubicBezTo>
                    <a:lnTo>
                      <a:pt x="267" y="323"/>
                    </a:lnTo>
                    <a:cubicBezTo>
                      <a:pt x="270" y="257"/>
                      <a:pt x="296" y="198"/>
                      <a:pt x="341" y="153"/>
                    </a:cubicBezTo>
                    <a:lnTo>
                      <a:pt x="360" y="172"/>
                    </a:lnTo>
                    <a:lnTo>
                      <a:pt x="362" y="172"/>
                    </a:lnTo>
                    <a:cubicBezTo>
                      <a:pt x="365" y="172"/>
                      <a:pt x="368" y="172"/>
                      <a:pt x="373" y="169"/>
                    </a:cubicBezTo>
                    <a:lnTo>
                      <a:pt x="352" y="148"/>
                    </a:lnTo>
                    <a:cubicBezTo>
                      <a:pt x="362" y="138"/>
                      <a:pt x="376" y="127"/>
                      <a:pt x="391" y="119"/>
                    </a:cubicBezTo>
                    <a:cubicBezTo>
                      <a:pt x="391" y="116"/>
                      <a:pt x="394" y="111"/>
                      <a:pt x="394" y="111"/>
                    </a:cubicBezTo>
                    <a:cubicBezTo>
                      <a:pt x="394" y="111"/>
                      <a:pt x="399" y="106"/>
                      <a:pt x="402" y="100"/>
                    </a:cubicBezTo>
                    <a:cubicBezTo>
                      <a:pt x="381" y="111"/>
                      <a:pt x="362" y="124"/>
                      <a:pt x="344" y="140"/>
                    </a:cubicBezTo>
                    <a:lnTo>
                      <a:pt x="304" y="103"/>
                    </a:lnTo>
                    <a:cubicBezTo>
                      <a:pt x="354" y="55"/>
                      <a:pt x="423" y="24"/>
                      <a:pt x="497" y="16"/>
                    </a:cubicBezTo>
                    <a:lnTo>
                      <a:pt x="497" y="13"/>
                    </a:lnTo>
                    <a:cubicBezTo>
                      <a:pt x="497" y="10"/>
                      <a:pt x="497" y="8"/>
                      <a:pt x="495" y="5"/>
                    </a:cubicBezTo>
                    <a:cubicBezTo>
                      <a:pt x="410" y="13"/>
                      <a:pt x="334" y="52"/>
                      <a:pt x="279" y="110"/>
                    </a:cubicBezTo>
                    <a:lnTo>
                      <a:pt x="312" y="140"/>
                    </a:lnTo>
                    <a:cubicBezTo>
                      <a:pt x="267" y="185"/>
                      <a:pt x="238" y="249"/>
                      <a:pt x="235" y="318"/>
                    </a:cubicBezTo>
                    <a:lnTo>
                      <a:pt x="191" y="318"/>
                    </a:lnTo>
                    <a:cubicBezTo>
                      <a:pt x="190" y="321"/>
                      <a:pt x="190" y="325"/>
                      <a:pt x="190" y="328"/>
                    </a:cubicBezTo>
                    <a:cubicBezTo>
                      <a:pt x="190" y="329"/>
                      <a:pt x="190" y="330"/>
                      <a:pt x="190" y="331"/>
                    </a:cubicBezTo>
                    <a:lnTo>
                      <a:pt x="233" y="331"/>
                    </a:lnTo>
                    <a:cubicBezTo>
                      <a:pt x="235" y="355"/>
                      <a:pt x="241" y="379"/>
                      <a:pt x="246" y="400"/>
                    </a:cubicBezTo>
                    <a:lnTo>
                      <a:pt x="243" y="400"/>
                    </a:lnTo>
                    <a:lnTo>
                      <a:pt x="241" y="397"/>
                    </a:lnTo>
                    <a:lnTo>
                      <a:pt x="225" y="394"/>
                    </a:lnTo>
                    <a:lnTo>
                      <a:pt x="230" y="400"/>
                    </a:lnTo>
                    <a:lnTo>
                      <a:pt x="217" y="397"/>
                    </a:lnTo>
                    <a:lnTo>
                      <a:pt x="219" y="394"/>
                    </a:lnTo>
                    <a:lnTo>
                      <a:pt x="217" y="392"/>
                    </a:lnTo>
                    <a:lnTo>
                      <a:pt x="206" y="397"/>
                    </a:lnTo>
                    <a:lnTo>
                      <a:pt x="203" y="405"/>
                    </a:lnTo>
                    <a:lnTo>
                      <a:pt x="203" y="421"/>
                    </a:lnTo>
                    <a:lnTo>
                      <a:pt x="214" y="450"/>
                    </a:lnTo>
                    <a:lnTo>
                      <a:pt x="219" y="458"/>
                    </a:lnTo>
                    <a:lnTo>
                      <a:pt x="222" y="458"/>
                    </a:lnTo>
                    <a:lnTo>
                      <a:pt x="214" y="442"/>
                    </a:lnTo>
                    <a:lnTo>
                      <a:pt x="211" y="434"/>
                    </a:lnTo>
                    <a:lnTo>
                      <a:pt x="214" y="431"/>
                    </a:lnTo>
                    <a:lnTo>
                      <a:pt x="214" y="426"/>
                    </a:lnTo>
                    <a:lnTo>
                      <a:pt x="219" y="426"/>
                    </a:lnTo>
                    <a:lnTo>
                      <a:pt x="227" y="439"/>
                    </a:lnTo>
                    <a:lnTo>
                      <a:pt x="230" y="439"/>
                    </a:lnTo>
                    <a:lnTo>
                      <a:pt x="230" y="431"/>
                    </a:lnTo>
                    <a:lnTo>
                      <a:pt x="233" y="434"/>
                    </a:lnTo>
                    <a:lnTo>
                      <a:pt x="233" y="439"/>
                    </a:lnTo>
                    <a:lnTo>
                      <a:pt x="241" y="442"/>
                    </a:lnTo>
                    <a:lnTo>
                      <a:pt x="243" y="439"/>
                    </a:lnTo>
                    <a:lnTo>
                      <a:pt x="243" y="445"/>
                    </a:lnTo>
                    <a:lnTo>
                      <a:pt x="246" y="450"/>
                    </a:lnTo>
                    <a:lnTo>
                      <a:pt x="251" y="450"/>
                    </a:lnTo>
                    <a:lnTo>
                      <a:pt x="262" y="466"/>
                    </a:lnTo>
                    <a:lnTo>
                      <a:pt x="267" y="469"/>
                    </a:lnTo>
                    <a:lnTo>
                      <a:pt x="270" y="461"/>
                    </a:lnTo>
                    <a:cubicBezTo>
                      <a:pt x="280" y="479"/>
                      <a:pt x="294" y="495"/>
                      <a:pt x="307" y="508"/>
                    </a:cubicBezTo>
                    <a:lnTo>
                      <a:pt x="267" y="545"/>
                    </a:lnTo>
                    <a:cubicBezTo>
                      <a:pt x="240" y="518"/>
                      <a:pt x="218" y="486"/>
                      <a:pt x="203" y="451"/>
                    </a:cubicBezTo>
                    <a:cubicBezTo>
                      <a:pt x="186" y="414"/>
                      <a:pt x="177" y="373"/>
                      <a:pt x="177" y="331"/>
                    </a:cubicBezTo>
                    <a:lnTo>
                      <a:pt x="190" y="331"/>
                    </a:lnTo>
                    <a:cubicBezTo>
                      <a:pt x="185" y="373"/>
                      <a:pt x="189" y="414"/>
                      <a:pt x="203" y="451"/>
                    </a:cubicBezTo>
                    <a:cubicBezTo>
                      <a:pt x="243" y="567"/>
                      <a:pt x="363" y="651"/>
                      <a:pt x="503" y="651"/>
                    </a:cubicBezTo>
                    <a:cubicBezTo>
                      <a:pt x="688" y="654"/>
                      <a:pt x="839" y="508"/>
                      <a:pt x="842" y="328"/>
                    </a:cubicBezTo>
                    <a:close/>
                    <a:moveTo>
                      <a:pt x="661" y="86"/>
                    </a:moveTo>
                    <a:lnTo>
                      <a:pt x="664" y="87"/>
                    </a:lnTo>
                    <a:lnTo>
                      <a:pt x="670" y="91"/>
                    </a:lnTo>
                    <a:lnTo>
                      <a:pt x="661" y="86"/>
                    </a:lnTo>
                    <a:close/>
                    <a:moveTo>
                      <a:pt x="577" y="233"/>
                    </a:moveTo>
                    <a:lnTo>
                      <a:pt x="574" y="238"/>
                    </a:lnTo>
                    <a:lnTo>
                      <a:pt x="574" y="236"/>
                    </a:lnTo>
                    <a:lnTo>
                      <a:pt x="577" y="233"/>
                    </a:lnTo>
                    <a:lnTo>
                      <a:pt x="577" y="230"/>
                    </a:lnTo>
                    <a:lnTo>
                      <a:pt x="582" y="230"/>
                    </a:lnTo>
                    <a:lnTo>
                      <a:pt x="577" y="233"/>
                    </a:lnTo>
                    <a:close/>
                    <a:moveTo>
                      <a:pt x="572" y="236"/>
                    </a:moveTo>
                    <a:lnTo>
                      <a:pt x="564" y="238"/>
                    </a:lnTo>
                    <a:lnTo>
                      <a:pt x="566" y="241"/>
                    </a:lnTo>
                    <a:lnTo>
                      <a:pt x="572" y="238"/>
                    </a:lnTo>
                    <a:lnTo>
                      <a:pt x="574" y="238"/>
                    </a:lnTo>
                    <a:lnTo>
                      <a:pt x="572" y="236"/>
                    </a:lnTo>
                    <a:close/>
                    <a:moveTo>
                      <a:pt x="323" y="320"/>
                    </a:moveTo>
                    <a:lnTo>
                      <a:pt x="320" y="320"/>
                    </a:lnTo>
                    <a:cubicBezTo>
                      <a:pt x="315" y="273"/>
                      <a:pt x="333" y="228"/>
                      <a:pt x="365" y="196"/>
                    </a:cubicBezTo>
                    <a:lnTo>
                      <a:pt x="369" y="200"/>
                    </a:lnTo>
                    <a:cubicBezTo>
                      <a:pt x="341" y="232"/>
                      <a:pt x="323" y="273"/>
                      <a:pt x="323" y="320"/>
                    </a:cubicBezTo>
                    <a:close/>
                    <a:moveTo>
                      <a:pt x="191" y="318"/>
                    </a:moveTo>
                    <a:lnTo>
                      <a:pt x="180" y="318"/>
                    </a:lnTo>
                    <a:cubicBezTo>
                      <a:pt x="182" y="236"/>
                      <a:pt x="217" y="159"/>
                      <a:pt x="272" y="103"/>
                    </a:cubicBezTo>
                    <a:lnTo>
                      <a:pt x="279" y="110"/>
                    </a:lnTo>
                    <a:cubicBezTo>
                      <a:pt x="227" y="165"/>
                      <a:pt x="194" y="237"/>
                      <a:pt x="191" y="318"/>
                    </a:cubicBezTo>
                    <a:close/>
                    <a:moveTo>
                      <a:pt x="744" y="108"/>
                    </a:moveTo>
                    <a:cubicBezTo>
                      <a:pt x="799" y="164"/>
                      <a:pt x="831" y="241"/>
                      <a:pt x="831" y="323"/>
                    </a:cubicBezTo>
                    <a:lnTo>
                      <a:pt x="775" y="323"/>
                    </a:lnTo>
                    <a:cubicBezTo>
                      <a:pt x="775" y="281"/>
                      <a:pt x="765" y="243"/>
                      <a:pt x="749" y="209"/>
                    </a:cubicBezTo>
                    <a:lnTo>
                      <a:pt x="752" y="212"/>
                    </a:lnTo>
                    <a:lnTo>
                      <a:pt x="752" y="209"/>
                    </a:lnTo>
                    <a:lnTo>
                      <a:pt x="741" y="193"/>
                    </a:lnTo>
                    <a:lnTo>
                      <a:pt x="730" y="177"/>
                    </a:lnTo>
                    <a:lnTo>
                      <a:pt x="717" y="167"/>
                    </a:lnTo>
                    <a:lnTo>
                      <a:pt x="701" y="151"/>
                    </a:lnTo>
                    <a:lnTo>
                      <a:pt x="744" y="108"/>
                    </a:lnTo>
                    <a:close/>
                    <a:moveTo>
                      <a:pt x="672" y="177"/>
                    </a:moveTo>
                    <a:lnTo>
                      <a:pt x="685" y="177"/>
                    </a:lnTo>
                    <a:lnTo>
                      <a:pt x="688" y="180"/>
                    </a:lnTo>
                    <a:lnTo>
                      <a:pt x="685" y="185"/>
                    </a:lnTo>
                    <a:lnTo>
                      <a:pt x="704" y="196"/>
                    </a:lnTo>
                    <a:lnTo>
                      <a:pt x="707" y="196"/>
                    </a:lnTo>
                    <a:lnTo>
                      <a:pt x="730" y="222"/>
                    </a:lnTo>
                    <a:lnTo>
                      <a:pt x="741" y="220"/>
                    </a:lnTo>
                    <a:cubicBezTo>
                      <a:pt x="757" y="251"/>
                      <a:pt x="765" y="286"/>
                      <a:pt x="765" y="323"/>
                    </a:cubicBezTo>
                    <a:lnTo>
                      <a:pt x="709" y="323"/>
                    </a:lnTo>
                    <a:cubicBezTo>
                      <a:pt x="709" y="310"/>
                      <a:pt x="707" y="296"/>
                      <a:pt x="704" y="283"/>
                    </a:cubicBezTo>
                    <a:lnTo>
                      <a:pt x="707" y="281"/>
                    </a:lnTo>
                    <a:lnTo>
                      <a:pt x="708" y="270"/>
                    </a:lnTo>
                    <a:lnTo>
                      <a:pt x="704" y="270"/>
                    </a:lnTo>
                    <a:cubicBezTo>
                      <a:pt x="704" y="270"/>
                      <a:pt x="699" y="259"/>
                      <a:pt x="696" y="257"/>
                    </a:cubicBezTo>
                    <a:lnTo>
                      <a:pt x="699" y="254"/>
                    </a:lnTo>
                    <a:lnTo>
                      <a:pt x="693" y="249"/>
                    </a:lnTo>
                    <a:lnTo>
                      <a:pt x="693" y="243"/>
                    </a:lnTo>
                    <a:lnTo>
                      <a:pt x="691" y="238"/>
                    </a:lnTo>
                    <a:lnTo>
                      <a:pt x="685" y="238"/>
                    </a:lnTo>
                    <a:cubicBezTo>
                      <a:pt x="683" y="236"/>
                      <a:pt x="683" y="233"/>
                      <a:pt x="680" y="230"/>
                    </a:cubicBezTo>
                    <a:lnTo>
                      <a:pt x="683" y="228"/>
                    </a:lnTo>
                    <a:lnTo>
                      <a:pt x="680" y="225"/>
                    </a:lnTo>
                    <a:lnTo>
                      <a:pt x="675" y="228"/>
                    </a:lnTo>
                    <a:lnTo>
                      <a:pt x="677" y="220"/>
                    </a:lnTo>
                    <a:lnTo>
                      <a:pt x="675" y="217"/>
                    </a:lnTo>
                    <a:lnTo>
                      <a:pt x="672" y="222"/>
                    </a:lnTo>
                    <a:cubicBezTo>
                      <a:pt x="667" y="214"/>
                      <a:pt x="659" y="204"/>
                      <a:pt x="654" y="198"/>
                    </a:cubicBezTo>
                    <a:lnTo>
                      <a:pt x="672" y="177"/>
                    </a:lnTo>
                    <a:close/>
                    <a:moveTo>
                      <a:pt x="709" y="267"/>
                    </a:moveTo>
                    <a:lnTo>
                      <a:pt x="709" y="270"/>
                    </a:lnTo>
                    <a:lnTo>
                      <a:pt x="708" y="270"/>
                    </a:lnTo>
                    <a:lnTo>
                      <a:pt x="709" y="267"/>
                    </a:lnTo>
                    <a:close/>
                    <a:moveTo>
                      <a:pt x="709" y="265"/>
                    </a:moveTo>
                    <a:lnTo>
                      <a:pt x="707" y="246"/>
                    </a:lnTo>
                    <a:lnTo>
                      <a:pt x="701" y="225"/>
                    </a:lnTo>
                    <a:lnTo>
                      <a:pt x="685" y="204"/>
                    </a:lnTo>
                    <a:lnTo>
                      <a:pt x="688" y="206"/>
                    </a:lnTo>
                    <a:lnTo>
                      <a:pt x="691" y="204"/>
                    </a:lnTo>
                    <a:lnTo>
                      <a:pt x="677" y="196"/>
                    </a:lnTo>
                    <a:lnTo>
                      <a:pt x="677" y="198"/>
                    </a:lnTo>
                    <a:lnTo>
                      <a:pt x="691" y="217"/>
                    </a:lnTo>
                    <a:lnTo>
                      <a:pt x="699" y="230"/>
                    </a:lnTo>
                    <a:lnTo>
                      <a:pt x="704" y="243"/>
                    </a:lnTo>
                    <a:lnTo>
                      <a:pt x="707" y="254"/>
                    </a:lnTo>
                    <a:lnTo>
                      <a:pt x="709" y="267"/>
                    </a:lnTo>
                    <a:lnTo>
                      <a:pt x="709" y="265"/>
                    </a:lnTo>
                    <a:close/>
                    <a:moveTo>
                      <a:pt x="659" y="304"/>
                    </a:moveTo>
                    <a:lnTo>
                      <a:pt x="670" y="299"/>
                    </a:lnTo>
                    <a:lnTo>
                      <a:pt x="680" y="296"/>
                    </a:lnTo>
                    <a:lnTo>
                      <a:pt x="683" y="291"/>
                    </a:lnTo>
                    <a:lnTo>
                      <a:pt x="688" y="288"/>
                    </a:lnTo>
                    <a:lnTo>
                      <a:pt x="691" y="283"/>
                    </a:lnTo>
                    <a:lnTo>
                      <a:pt x="693" y="275"/>
                    </a:lnTo>
                    <a:cubicBezTo>
                      <a:pt x="693" y="278"/>
                      <a:pt x="696" y="281"/>
                      <a:pt x="696" y="283"/>
                    </a:cubicBezTo>
                    <a:lnTo>
                      <a:pt x="691" y="299"/>
                    </a:lnTo>
                    <a:lnTo>
                      <a:pt x="691" y="304"/>
                    </a:lnTo>
                    <a:lnTo>
                      <a:pt x="699" y="294"/>
                    </a:lnTo>
                    <a:cubicBezTo>
                      <a:pt x="701" y="302"/>
                      <a:pt x="701" y="312"/>
                      <a:pt x="701" y="323"/>
                    </a:cubicBezTo>
                    <a:lnTo>
                      <a:pt x="654" y="323"/>
                    </a:lnTo>
                    <a:lnTo>
                      <a:pt x="654" y="318"/>
                    </a:lnTo>
                    <a:lnTo>
                      <a:pt x="659" y="312"/>
                    </a:lnTo>
                    <a:lnTo>
                      <a:pt x="659" y="310"/>
                    </a:lnTo>
                    <a:lnTo>
                      <a:pt x="662" y="307"/>
                    </a:lnTo>
                    <a:lnTo>
                      <a:pt x="667" y="307"/>
                    </a:lnTo>
                    <a:lnTo>
                      <a:pt x="667" y="304"/>
                    </a:lnTo>
                    <a:lnTo>
                      <a:pt x="659" y="304"/>
                    </a:lnTo>
                    <a:close/>
                    <a:moveTo>
                      <a:pt x="593" y="265"/>
                    </a:moveTo>
                    <a:lnTo>
                      <a:pt x="598" y="265"/>
                    </a:lnTo>
                    <a:lnTo>
                      <a:pt x="593" y="262"/>
                    </a:lnTo>
                    <a:lnTo>
                      <a:pt x="595" y="251"/>
                    </a:lnTo>
                    <a:lnTo>
                      <a:pt x="601" y="246"/>
                    </a:lnTo>
                    <a:cubicBezTo>
                      <a:pt x="603" y="251"/>
                      <a:pt x="609" y="254"/>
                      <a:pt x="611" y="259"/>
                    </a:cubicBezTo>
                    <a:lnTo>
                      <a:pt x="609" y="265"/>
                    </a:lnTo>
                    <a:lnTo>
                      <a:pt x="603" y="262"/>
                    </a:lnTo>
                    <a:lnTo>
                      <a:pt x="598" y="262"/>
                    </a:lnTo>
                    <a:lnTo>
                      <a:pt x="601" y="265"/>
                    </a:lnTo>
                    <a:lnTo>
                      <a:pt x="603" y="265"/>
                    </a:lnTo>
                    <a:lnTo>
                      <a:pt x="601" y="270"/>
                    </a:lnTo>
                    <a:lnTo>
                      <a:pt x="598" y="267"/>
                    </a:lnTo>
                    <a:lnTo>
                      <a:pt x="593" y="265"/>
                    </a:lnTo>
                    <a:close/>
                    <a:moveTo>
                      <a:pt x="614" y="445"/>
                    </a:moveTo>
                    <a:lnTo>
                      <a:pt x="603" y="442"/>
                    </a:lnTo>
                    <a:lnTo>
                      <a:pt x="601" y="442"/>
                    </a:lnTo>
                    <a:lnTo>
                      <a:pt x="593" y="437"/>
                    </a:lnTo>
                    <a:lnTo>
                      <a:pt x="587" y="434"/>
                    </a:lnTo>
                    <a:lnTo>
                      <a:pt x="595" y="426"/>
                    </a:lnTo>
                    <a:lnTo>
                      <a:pt x="606" y="434"/>
                    </a:lnTo>
                    <a:lnTo>
                      <a:pt x="614" y="437"/>
                    </a:lnTo>
                    <a:lnTo>
                      <a:pt x="614" y="445"/>
                    </a:lnTo>
                    <a:close/>
                    <a:moveTo>
                      <a:pt x="648" y="201"/>
                    </a:moveTo>
                    <a:lnTo>
                      <a:pt x="672" y="233"/>
                    </a:lnTo>
                    <a:lnTo>
                      <a:pt x="667" y="233"/>
                    </a:lnTo>
                    <a:lnTo>
                      <a:pt x="667" y="241"/>
                    </a:lnTo>
                    <a:lnTo>
                      <a:pt x="683" y="249"/>
                    </a:lnTo>
                    <a:lnTo>
                      <a:pt x="691" y="273"/>
                    </a:lnTo>
                    <a:lnTo>
                      <a:pt x="688" y="275"/>
                    </a:lnTo>
                    <a:lnTo>
                      <a:pt x="683" y="278"/>
                    </a:lnTo>
                    <a:lnTo>
                      <a:pt x="680" y="286"/>
                    </a:lnTo>
                    <a:lnTo>
                      <a:pt x="677" y="288"/>
                    </a:lnTo>
                    <a:lnTo>
                      <a:pt x="675" y="291"/>
                    </a:lnTo>
                    <a:lnTo>
                      <a:pt x="672" y="291"/>
                    </a:lnTo>
                    <a:lnTo>
                      <a:pt x="667" y="291"/>
                    </a:lnTo>
                    <a:lnTo>
                      <a:pt x="670" y="286"/>
                    </a:lnTo>
                    <a:lnTo>
                      <a:pt x="672" y="275"/>
                    </a:lnTo>
                    <a:lnTo>
                      <a:pt x="675" y="273"/>
                    </a:lnTo>
                    <a:lnTo>
                      <a:pt x="664" y="262"/>
                    </a:lnTo>
                    <a:lnTo>
                      <a:pt x="656" y="265"/>
                    </a:lnTo>
                    <a:lnTo>
                      <a:pt x="654" y="273"/>
                    </a:lnTo>
                    <a:lnTo>
                      <a:pt x="648" y="278"/>
                    </a:lnTo>
                    <a:lnTo>
                      <a:pt x="643" y="273"/>
                    </a:lnTo>
                    <a:lnTo>
                      <a:pt x="640" y="267"/>
                    </a:lnTo>
                    <a:lnTo>
                      <a:pt x="643" y="265"/>
                    </a:lnTo>
                    <a:lnTo>
                      <a:pt x="646" y="267"/>
                    </a:lnTo>
                    <a:lnTo>
                      <a:pt x="648" y="267"/>
                    </a:lnTo>
                    <a:lnTo>
                      <a:pt x="648" y="262"/>
                    </a:lnTo>
                    <a:lnTo>
                      <a:pt x="646" y="262"/>
                    </a:lnTo>
                    <a:lnTo>
                      <a:pt x="646" y="265"/>
                    </a:lnTo>
                    <a:lnTo>
                      <a:pt x="643" y="265"/>
                    </a:lnTo>
                    <a:lnTo>
                      <a:pt x="630" y="251"/>
                    </a:lnTo>
                    <a:lnTo>
                      <a:pt x="625" y="249"/>
                    </a:lnTo>
                    <a:lnTo>
                      <a:pt x="627" y="246"/>
                    </a:lnTo>
                    <a:lnTo>
                      <a:pt x="630" y="246"/>
                    </a:lnTo>
                    <a:lnTo>
                      <a:pt x="627" y="243"/>
                    </a:lnTo>
                    <a:lnTo>
                      <a:pt x="622" y="243"/>
                    </a:lnTo>
                    <a:lnTo>
                      <a:pt x="625" y="246"/>
                    </a:lnTo>
                    <a:lnTo>
                      <a:pt x="619" y="246"/>
                    </a:lnTo>
                    <a:cubicBezTo>
                      <a:pt x="617" y="246"/>
                      <a:pt x="614" y="241"/>
                      <a:pt x="609" y="238"/>
                    </a:cubicBezTo>
                    <a:lnTo>
                      <a:pt x="648" y="201"/>
                    </a:lnTo>
                    <a:close/>
                    <a:moveTo>
                      <a:pt x="627" y="439"/>
                    </a:moveTo>
                    <a:lnTo>
                      <a:pt x="622" y="434"/>
                    </a:lnTo>
                    <a:lnTo>
                      <a:pt x="627" y="429"/>
                    </a:lnTo>
                    <a:lnTo>
                      <a:pt x="632" y="418"/>
                    </a:lnTo>
                    <a:lnTo>
                      <a:pt x="630" y="416"/>
                    </a:lnTo>
                    <a:lnTo>
                      <a:pt x="632" y="408"/>
                    </a:lnTo>
                    <a:lnTo>
                      <a:pt x="632" y="400"/>
                    </a:lnTo>
                    <a:lnTo>
                      <a:pt x="630" y="392"/>
                    </a:lnTo>
                    <a:lnTo>
                      <a:pt x="625" y="389"/>
                    </a:lnTo>
                    <a:lnTo>
                      <a:pt x="622" y="392"/>
                    </a:lnTo>
                    <a:lnTo>
                      <a:pt x="619" y="392"/>
                    </a:lnTo>
                    <a:cubicBezTo>
                      <a:pt x="625" y="386"/>
                      <a:pt x="627" y="379"/>
                      <a:pt x="630" y="373"/>
                    </a:cubicBezTo>
                    <a:lnTo>
                      <a:pt x="635" y="371"/>
                    </a:lnTo>
                    <a:lnTo>
                      <a:pt x="638" y="368"/>
                    </a:lnTo>
                    <a:lnTo>
                      <a:pt x="640" y="371"/>
                    </a:lnTo>
                    <a:lnTo>
                      <a:pt x="643" y="368"/>
                    </a:lnTo>
                    <a:lnTo>
                      <a:pt x="640" y="365"/>
                    </a:lnTo>
                    <a:lnTo>
                      <a:pt x="643" y="365"/>
                    </a:lnTo>
                    <a:lnTo>
                      <a:pt x="648" y="368"/>
                    </a:lnTo>
                    <a:lnTo>
                      <a:pt x="656" y="368"/>
                    </a:lnTo>
                    <a:lnTo>
                      <a:pt x="662" y="365"/>
                    </a:lnTo>
                    <a:lnTo>
                      <a:pt x="675" y="363"/>
                    </a:lnTo>
                    <a:lnTo>
                      <a:pt x="672" y="357"/>
                    </a:lnTo>
                    <a:lnTo>
                      <a:pt x="672" y="352"/>
                    </a:lnTo>
                    <a:lnTo>
                      <a:pt x="680" y="355"/>
                    </a:lnTo>
                    <a:lnTo>
                      <a:pt x="683" y="352"/>
                    </a:lnTo>
                    <a:lnTo>
                      <a:pt x="683" y="347"/>
                    </a:lnTo>
                    <a:lnTo>
                      <a:pt x="675" y="349"/>
                    </a:lnTo>
                    <a:lnTo>
                      <a:pt x="664" y="347"/>
                    </a:lnTo>
                    <a:lnTo>
                      <a:pt x="656" y="331"/>
                    </a:lnTo>
                    <a:lnTo>
                      <a:pt x="699" y="331"/>
                    </a:lnTo>
                    <a:cubicBezTo>
                      <a:pt x="696" y="379"/>
                      <a:pt x="675" y="421"/>
                      <a:pt x="643" y="453"/>
                    </a:cubicBezTo>
                    <a:lnTo>
                      <a:pt x="638" y="447"/>
                    </a:lnTo>
                    <a:lnTo>
                      <a:pt x="640" y="439"/>
                    </a:lnTo>
                    <a:lnTo>
                      <a:pt x="635" y="424"/>
                    </a:lnTo>
                    <a:lnTo>
                      <a:pt x="627" y="439"/>
                    </a:lnTo>
                    <a:close/>
                    <a:moveTo>
                      <a:pt x="638" y="535"/>
                    </a:moveTo>
                    <a:lnTo>
                      <a:pt x="635" y="529"/>
                    </a:lnTo>
                    <a:lnTo>
                      <a:pt x="643" y="524"/>
                    </a:lnTo>
                    <a:lnTo>
                      <a:pt x="643" y="521"/>
                    </a:lnTo>
                    <a:lnTo>
                      <a:pt x="638" y="516"/>
                    </a:lnTo>
                    <a:lnTo>
                      <a:pt x="643" y="506"/>
                    </a:lnTo>
                    <a:lnTo>
                      <a:pt x="651" y="495"/>
                    </a:lnTo>
                    <a:lnTo>
                      <a:pt x="643" y="487"/>
                    </a:lnTo>
                    <a:lnTo>
                      <a:pt x="638" y="487"/>
                    </a:lnTo>
                    <a:lnTo>
                      <a:pt x="635" y="482"/>
                    </a:lnTo>
                    <a:cubicBezTo>
                      <a:pt x="638" y="479"/>
                      <a:pt x="640" y="476"/>
                      <a:pt x="646" y="474"/>
                    </a:cubicBezTo>
                    <a:lnTo>
                      <a:pt x="685" y="511"/>
                    </a:lnTo>
                    <a:cubicBezTo>
                      <a:pt x="667" y="524"/>
                      <a:pt x="651" y="535"/>
                      <a:pt x="632" y="545"/>
                    </a:cubicBezTo>
                    <a:lnTo>
                      <a:pt x="638" y="535"/>
                    </a:lnTo>
                    <a:close/>
                    <a:moveTo>
                      <a:pt x="683" y="495"/>
                    </a:moveTo>
                    <a:lnTo>
                      <a:pt x="688" y="490"/>
                    </a:lnTo>
                    <a:lnTo>
                      <a:pt x="685" y="469"/>
                    </a:lnTo>
                    <a:lnTo>
                      <a:pt x="683" y="469"/>
                    </a:lnTo>
                    <a:lnTo>
                      <a:pt x="685" y="466"/>
                    </a:lnTo>
                    <a:lnTo>
                      <a:pt x="677" y="463"/>
                    </a:lnTo>
                    <a:lnTo>
                      <a:pt x="675" y="471"/>
                    </a:lnTo>
                    <a:lnTo>
                      <a:pt x="675" y="482"/>
                    </a:lnTo>
                    <a:lnTo>
                      <a:pt x="672" y="484"/>
                    </a:lnTo>
                    <a:lnTo>
                      <a:pt x="656" y="469"/>
                    </a:lnTo>
                    <a:cubicBezTo>
                      <a:pt x="691" y="434"/>
                      <a:pt x="712" y="389"/>
                      <a:pt x="715" y="339"/>
                    </a:cubicBezTo>
                    <a:lnTo>
                      <a:pt x="770" y="339"/>
                    </a:lnTo>
                    <a:cubicBezTo>
                      <a:pt x="767" y="405"/>
                      <a:pt x="741" y="463"/>
                      <a:pt x="696" y="506"/>
                    </a:cubicBezTo>
                    <a:lnTo>
                      <a:pt x="683" y="495"/>
                    </a:lnTo>
                    <a:close/>
                    <a:moveTo>
                      <a:pt x="699" y="511"/>
                    </a:moveTo>
                    <a:cubicBezTo>
                      <a:pt x="744" y="466"/>
                      <a:pt x="773" y="405"/>
                      <a:pt x="775" y="336"/>
                    </a:cubicBezTo>
                    <a:lnTo>
                      <a:pt x="831" y="336"/>
                    </a:lnTo>
                    <a:cubicBezTo>
                      <a:pt x="828" y="418"/>
                      <a:pt x="794" y="492"/>
                      <a:pt x="736" y="548"/>
                    </a:cubicBezTo>
                    <a:lnTo>
                      <a:pt x="699" y="511"/>
                    </a:lnTo>
                    <a:close/>
                    <a:moveTo>
                      <a:pt x="365" y="455"/>
                    </a:moveTo>
                    <a:cubicBezTo>
                      <a:pt x="360" y="450"/>
                      <a:pt x="357" y="447"/>
                      <a:pt x="354" y="442"/>
                    </a:cubicBezTo>
                    <a:lnTo>
                      <a:pt x="357" y="429"/>
                    </a:lnTo>
                    <a:lnTo>
                      <a:pt x="352" y="416"/>
                    </a:lnTo>
                    <a:lnTo>
                      <a:pt x="352" y="394"/>
                    </a:lnTo>
                    <a:lnTo>
                      <a:pt x="344" y="381"/>
                    </a:lnTo>
                    <a:lnTo>
                      <a:pt x="346" y="373"/>
                    </a:lnTo>
                    <a:lnTo>
                      <a:pt x="339" y="357"/>
                    </a:lnTo>
                    <a:lnTo>
                      <a:pt x="331" y="355"/>
                    </a:lnTo>
                    <a:lnTo>
                      <a:pt x="333" y="347"/>
                    </a:lnTo>
                    <a:lnTo>
                      <a:pt x="331" y="341"/>
                    </a:lnTo>
                    <a:lnTo>
                      <a:pt x="333" y="333"/>
                    </a:lnTo>
                    <a:lnTo>
                      <a:pt x="341" y="333"/>
                    </a:lnTo>
                    <a:lnTo>
                      <a:pt x="344" y="328"/>
                    </a:lnTo>
                    <a:lnTo>
                      <a:pt x="357" y="328"/>
                    </a:lnTo>
                    <a:lnTo>
                      <a:pt x="360" y="331"/>
                    </a:lnTo>
                    <a:lnTo>
                      <a:pt x="357" y="344"/>
                    </a:lnTo>
                    <a:lnTo>
                      <a:pt x="354" y="347"/>
                    </a:lnTo>
                    <a:lnTo>
                      <a:pt x="360" y="357"/>
                    </a:lnTo>
                    <a:lnTo>
                      <a:pt x="357" y="360"/>
                    </a:lnTo>
                    <a:lnTo>
                      <a:pt x="354" y="357"/>
                    </a:lnTo>
                    <a:lnTo>
                      <a:pt x="357" y="363"/>
                    </a:lnTo>
                    <a:lnTo>
                      <a:pt x="360" y="371"/>
                    </a:lnTo>
                    <a:lnTo>
                      <a:pt x="362" y="371"/>
                    </a:lnTo>
                    <a:lnTo>
                      <a:pt x="362" y="365"/>
                    </a:lnTo>
                    <a:lnTo>
                      <a:pt x="360" y="363"/>
                    </a:lnTo>
                    <a:lnTo>
                      <a:pt x="360" y="357"/>
                    </a:lnTo>
                    <a:lnTo>
                      <a:pt x="360" y="349"/>
                    </a:lnTo>
                    <a:lnTo>
                      <a:pt x="362" y="333"/>
                    </a:lnTo>
                    <a:lnTo>
                      <a:pt x="360" y="328"/>
                    </a:lnTo>
                    <a:lnTo>
                      <a:pt x="368" y="328"/>
                    </a:lnTo>
                    <a:cubicBezTo>
                      <a:pt x="370" y="360"/>
                      <a:pt x="384" y="392"/>
                      <a:pt x="405" y="413"/>
                    </a:cubicBezTo>
                    <a:lnTo>
                      <a:pt x="365" y="455"/>
                    </a:lnTo>
                    <a:close/>
                    <a:moveTo>
                      <a:pt x="331" y="349"/>
                    </a:moveTo>
                    <a:lnTo>
                      <a:pt x="325" y="357"/>
                    </a:lnTo>
                    <a:lnTo>
                      <a:pt x="317" y="357"/>
                    </a:lnTo>
                    <a:cubicBezTo>
                      <a:pt x="315" y="349"/>
                      <a:pt x="315" y="341"/>
                      <a:pt x="315" y="331"/>
                    </a:cubicBezTo>
                    <a:lnTo>
                      <a:pt x="331" y="331"/>
                    </a:lnTo>
                    <a:lnTo>
                      <a:pt x="325" y="344"/>
                    </a:lnTo>
                    <a:lnTo>
                      <a:pt x="331" y="349"/>
                    </a:lnTo>
                    <a:close/>
                    <a:moveTo>
                      <a:pt x="349" y="312"/>
                    </a:moveTo>
                    <a:lnTo>
                      <a:pt x="349" y="304"/>
                    </a:lnTo>
                    <a:lnTo>
                      <a:pt x="349" y="302"/>
                    </a:lnTo>
                    <a:lnTo>
                      <a:pt x="354" y="299"/>
                    </a:lnTo>
                    <a:lnTo>
                      <a:pt x="365" y="302"/>
                    </a:lnTo>
                    <a:lnTo>
                      <a:pt x="368" y="304"/>
                    </a:lnTo>
                    <a:cubicBezTo>
                      <a:pt x="368" y="310"/>
                      <a:pt x="365" y="318"/>
                      <a:pt x="365" y="323"/>
                    </a:cubicBezTo>
                    <a:lnTo>
                      <a:pt x="352" y="323"/>
                    </a:lnTo>
                    <a:lnTo>
                      <a:pt x="349" y="312"/>
                    </a:lnTo>
                    <a:close/>
                    <a:moveTo>
                      <a:pt x="405" y="352"/>
                    </a:moveTo>
                    <a:lnTo>
                      <a:pt x="407" y="352"/>
                    </a:lnTo>
                    <a:lnTo>
                      <a:pt x="415" y="357"/>
                    </a:lnTo>
                    <a:lnTo>
                      <a:pt x="413" y="360"/>
                    </a:lnTo>
                    <a:lnTo>
                      <a:pt x="421" y="365"/>
                    </a:lnTo>
                    <a:lnTo>
                      <a:pt x="421" y="360"/>
                    </a:lnTo>
                    <a:lnTo>
                      <a:pt x="426" y="352"/>
                    </a:lnTo>
                    <a:lnTo>
                      <a:pt x="431" y="357"/>
                    </a:lnTo>
                    <a:lnTo>
                      <a:pt x="436" y="363"/>
                    </a:lnTo>
                    <a:lnTo>
                      <a:pt x="429" y="365"/>
                    </a:lnTo>
                    <a:lnTo>
                      <a:pt x="431" y="373"/>
                    </a:lnTo>
                    <a:lnTo>
                      <a:pt x="436" y="371"/>
                    </a:lnTo>
                    <a:lnTo>
                      <a:pt x="436" y="368"/>
                    </a:lnTo>
                    <a:lnTo>
                      <a:pt x="442" y="365"/>
                    </a:lnTo>
                    <a:lnTo>
                      <a:pt x="444" y="355"/>
                    </a:lnTo>
                    <a:cubicBezTo>
                      <a:pt x="447" y="363"/>
                      <a:pt x="452" y="368"/>
                      <a:pt x="458" y="373"/>
                    </a:cubicBezTo>
                    <a:lnTo>
                      <a:pt x="418" y="410"/>
                    </a:lnTo>
                    <a:cubicBezTo>
                      <a:pt x="399" y="392"/>
                      <a:pt x="386" y="365"/>
                      <a:pt x="384" y="339"/>
                    </a:cubicBezTo>
                    <a:lnTo>
                      <a:pt x="391" y="347"/>
                    </a:lnTo>
                    <a:lnTo>
                      <a:pt x="399" y="347"/>
                    </a:lnTo>
                    <a:lnTo>
                      <a:pt x="405" y="352"/>
                    </a:lnTo>
                    <a:close/>
                    <a:moveTo>
                      <a:pt x="312" y="482"/>
                    </a:moveTo>
                    <a:lnTo>
                      <a:pt x="325" y="490"/>
                    </a:lnTo>
                    <a:lnTo>
                      <a:pt x="328" y="492"/>
                    </a:lnTo>
                    <a:lnTo>
                      <a:pt x="320" y="500"/>
                    </a:lnTo>
                    <a:lnTo>
                      <a:pt x="307" y="487"/>
                    </a:lnTo>
                    <a:lnTo>
                      <a:pt x="312" y="482"/>
                    </a:lnTo>
                    <a:close/>
                    <a:moveTo>
                      <a:pt x="301" y="331"/>
                    </a:moveTo>
                    <a:lnTo>
                      <a:pt x="301" y="347"/>
                    </a:lnTo>
                    <a:lnTo>
                      <a:pt x="294" y="349"/>
                    </a:lnTo>
                    <a:lnTo>
                      <a:pt x="291" y="357"/>
                    </a:lnTo>
                    <a:lnTo>
                      <a:pt x="278" y="376"/>
                    </a:lnTo>
                    <a:lnTo>
                      <a:pt x="278" y="400"/>
                    </a:lnTo>
                    <a:lnTo>
                      <a:pt x="264" y="405"/>
                    </a:lnTo>
                    <a:lnTo>
                      <a:pt x="256" y="405"/>
                    </a:lnTo>
                    <a:cubicBezTo>
                      <a:pt x="248" y="384"/>
                      <a:pt x="246" y="360"/>
                      <a:pt x="246" y="336"/>
                    </a:cubicBezTo>
                    <a:lnTo>
                      <a:pt x="301" y="331"/>
                    </a:lnTo>
                    <a:close/>
                    <a:moveTo>
                      <a:pt x="638" y="241"/>
                    </a:moveTo>
                    <a:lnTo>
                      <a:pt x="638" y="246"/>
                    </a:lnTo>
                    <a:lnTo>
                      <a:pt x="648" y="243"/>
                    </a:lnTo>
                    <a:lnTo>
                      <a:pt x="651" y="238"/>
                    </a:lnTo>
                    <a:lnTo>
                      <a:pt x="646" y="230"/>
                    </a:lnTo>
                    <a:lnTo>
                      <a:pt x="648" y="225"/>
                    </a:lnTo>
                    <a:lnTo>
                      <a:pt x="656" y="230"/>
                    </a:lnTo>
                    <a:lnTo>
                      <a:pt x="654" y="228"/>
                    </a:lnTo>
                    <a:lnTo>
                      <a:pt x="656" y="225"/>
                    </a:lnTo>
                    <a:lnTo>
                      <a:pt x="654" y="220"/>
                    </a:lnTo>
                    <a:lnTo>
                      <a:pt x="646" y="225"/>
                    </a:lnTo>
                    <a:lnTo>
                      <a:pt x="643" y="230"/>
                    </a:lnTo>
                    <a:lnTo>
                      <a:pt x="640" y="236"/>
                    </a:lnTo>
                    <a:lnTo>
                      <a:pt x="643" y="241"/>
                    </a:lnTo>
                    <a:lnTo>
                      <a:pt x="640" y="243"/>
                    </a:lnTo>
                    <a:lnTo>
                      <a:pt x="638" y="241"/>
                    </a:lnTo>
                    <a:close/>
                    <a:moveTo>
                      <a:pt x="235" y="476"/>
                    </a:moveTo>
                    <a:lnTo>
                      <a:pt x="230" y="463"/>
                    </a:lnTo>
                    <a:lnTo>
                      <a:pt x="225" y="461"/>
                    </a:lnTo>
                    <a:lnTo>
                      <a:pt x="235" y="476"/>
                    </a:lnTo>
                    <a:close/>
                    <a:moveTo>
                      <a:pt x="479" y="299"/>
                    </a:moveTo>
                    <a:lnTo>
                      <a:pt x="479" y="294"/>
                    </a:lnTo>
                    <a:lnTo>
                      <a:pt x="474" y="288"/>
                    </a:lnTo>
                    <a:lnTo>
                      <a:pt x="476" y="283"/>
                    </a:lnTo>
                    <a:lnTo>
                      <a:pt x="479" y="283"/>
                    </a:lnTo>
                    <a:lnTo>
                      <a:pt x="479" y="259"/>
                    </a:lnTo>
                    <a:cubicBezTo>
                      <a:pt x="468" y="262"/>
                      <a:pt x="466" y="267"/>
                      <a:pt x="463" y="278"/>
                    </a:cubicBezTo>
                    <a:cubicBezTo>
                      <a:pt x="463" y="286"/>
                      <a:pt x="468" y="294"/>
                      <a:pt x="479" y="2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50" name="Freeform 265">
                <a:extLst>
                  <a:ext uri="{FF2B5EF4-FFF2-40B4-BE49-F238E27FC236}">
                    <a16:creationId xmlns:a16="http://schemas.microsoft.com/office/drawing/2014/main" id="{516046ED-22A3-02A2-D4DE-DCA388FC7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7538" y="5751513"/>
                <a:ext cx="15875" cy="23812"/>
              </a:xfrm>
              <a:custGeom>
                <a:avLst/>
                <a:gdLst>
                  <a:gd name="T0" fmla="*/ 40 w 43"/>
                  <a:gd name="T1" fmla="*/ 63 h 64"/>
                  <a:gd name="T2" fmla="*/ 0 w 43"/>
                  <a:gd name="T3" fmla="*/ 0 h 64"/>
                  <a:gd name="T4" fmla="*/ 0 w 43"/>
                  <a:gd name="T5" fmla="*/ 21 h 64"/>
                  <a:gd name="T6" fmla="*/ 40 w 43"/>
                  <a:gd name="T7" fmla="*/ 6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64">
                    <a:moveTo>
                      <a:pt x="40" y="63"/>
                    </a:moveTo>
                    <a:cubicBezTo>
                      <a:pt x="42" y="26"/>
                      <a:pt x="21" y="10"/>
                      <a:pt x="0" y="0"/>
                    </a:cubicBezTo>
                    <a:lnTo>
                      <a:pt x="0" y="21"/>
                    </a:lnTo>
                    <a:cubicBezTo>
                      <a:pt x="18" y="29"/>
                      <a:pt x="34" y="42"/>
                      <a:pt x="40" y="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51" name="Freeform 266">
                <a:extLst>
                  <a:ext uri="{FF2B5EF4-FFF2-40B4-BE49-F238E27FC236}">
                    <a16:creationId xmlns:a16="http://schemas.microsoft.com/office/drawing/2014/main" id="{FD054FD6-AD5A-8577-65CA-8D01E532C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53088" y="5595938"/>
                <a:ext cx="85725" cy="109537"/>
              </a:xfrm>
              <a:custGeom>
                <a:avLst/>
                <a:gdLst>
                  <a:gd name="T0" fmla="*/ 148 w 237"/>
                  <a:gd name="T1" fmla="*/ 3 h 303"/>
                  <a:gd name="T2" fmla="*/ 130 w 237"/>
                  <a:gd name="T3" fmla="*/ 0 h 303"/>
                  <a:gd name="T4" fmla="*/ 130 w 237"/>
                  <a:gd name="T5" fmla="*/ 16 h 303"/>
                  <a:gd name="T6" fmla="*/ 130 w 237"/>
                  <a:gd name="T7" fmla="*/ 37 h 303"/>
                  <a:gd name="T8" fmla="*/ 140 w 237"/>
                  <a:gd name="T9" fmla="*/ 40 h 303"/>
                  <a:gd name="T10" fmla="*/ 188 w 237"/>
                  <a:gd name="T11" fmla="*/ 87 h 303"/>
                  <a:gd name="T12" fmla="*/ 125 w 237"/>
                  <a:gd name="T13" fmla="*/ 140 h 303"/>
                  <a:gd name="T14" fmla="*/ 114 w 237"/>
                  <a:gd name="T15" fmla="*/ 143 h 303"/>
                  <a:gd name="T16" fmla="*/ 82 w 237"/>
                  <a:gd name="T17" fmla="*/ 151 h 303"/>
                  <a:gd name="T18" fmla="*/ 72 w 237"/>
                  <a:gd name="T19" fmla="*/ 154 h 303"/>
                  <a:gd name="T20" fmla="*/ 0 w 237"/>
                  <a:gd name="T21" fmla="*/ 228 h 303"/>
                  <a:gd name="T22" fmla="*/ 74 w 237"/>
                  <a:gd name="T23" fmla="*/ 302 h 303"/>
                  <a:gd name="T24" fmla="*/ 74 w 237"/>
                  <a:gd name="T25" fmla="*/ 262 h 303"/>
                  <a:gd name="T26" fmla="*/ 48 w 237"/>
                  <a:gd name="T27" fmla="*/ 228 h 303"/>
                  <a:gd name="T28" fmla="*/ 74 w 237"/>
                  <a:gd name="T29" fmla="*/ 196 h 303"/>
                  <a:gd name="T30" fmla="*/ 85 w 237"/>
                  <a:gd name="T31" fmla="*/ 191 h 303"/>
                  <a:gd name="T32" fmla="*/ 114 w 237"/>
                  <a:gd name="T33" fmla="*/ 183 h 303"/>
                  <a:gd name="T34" fmla="*/ 125 w 237"/>
                  <a:gd name="T35" fmla="*/ 180 h 303"/>
                  <a:gd name="T36" fmla="*/ 236 w 237"/>
                  <a:gd name="T37" fmla="*/ 87 h 303"/>
                  <a:gd name="T38" fmla="*/ 148 w 237"/>
                  <a:gd name="T39" fmla="*/ 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7" h="303">
                    <a:moveTo>
                      <a:pt x="148" y="3"/>
                    </a:moveTo>
                    <a:cubicBezTo>
                      <a:pt x="143" y="3"/>
                      <a:pt x="138" y="0"/>
                      <a:pt x="130" y="0"/>
                    </a:cubicBezTo>
                    <a:lnTo>
                      <a:pt x="130" y="16"/>
                    </a:lnTo>
                    <a:lnTo>
                      <a:pt x="130" y="37"/>
                    </a:lnTo>
                    <a:cubicBezTo>
                      <a:pt x="135" y="37"/>
                      <a:pt x="140" y="37"/>
                      <a:pt x="140" y="40"/>
                    </a:cubicBezTo>
                    <a:cubicBezTo>
                      <a:pt x="175" y="48"/>
                      <a:pt x="188" y="69"/>
                      <a:pt x="188" y="87"/>
                    </a:cubicBezTo>
                    <a:cubicBezTo>
                      <a:pt x="188" y="119"/>
                      <a:pt x="159" y="132"/>
                      <a:pt x="125" y="140"/>
                    </a:cubicBezTo>
                    <a:cubicBezTo>
                      <a:pt x="122" y="140"/>
                      <a:pt x="117" y="143"/>
                      <a:pt x="114" y="143"/>
                    </a:cubicBezTo>
                    <a:lnTo>
                      <a:pt x="82" y="151"/>
                    </a:lnTo>
                    <a:cubicBezTo>
                      <a:pt x="80" y="151"/>
                      <a:pt x="74" y="154"/>
                      <a:pt x="72" y="154"/>
                    </a:cubicBezTo>
                    <a:cubicBezTo>
                      <a:pt x="34" y="164"/>
                      <a:pt x="0" y="183"/>
                      <a:pt x="0" y="228"/>
                    </a:cubicBezTo>
                    <a:cubicBezTo>
                      <a:pt x="0" y="273"/>
                      <a:pt x="37" y="291"/>
                      <a:pt x="74" y="302"/>
                    </a:cubicBezTo>
                    <a:lnTo>
                      <a:pt x="74" y="262"/>
                    </a:lnTo>
                    <a:cubicBezTo>
                      <a:pt x="58" y="254"/>
                      <a:pt x="48" y="246"/>
                      <a:pt x="48" y="228"/>
                    </a:cubicBezTo>
                    <a:cubicBezTo>
                      <a:pt x="48" y="212"/>
                      <a:pt x="58" y="201"/>
                      <a:pt x="74" y="196"/>
                    </a:cubicBezTo>
                    <a:cubicBezTo>
                      <a:pt x="77" y="193"/>
                      <a:pt x="82" y="193"/>
                      <a:pt x="85" y="191"/>
                    </a:cubicBezTo>
                    <a:cubicBezTo>
                      <a:pt x="93" y="188"/>
                      <a:pt x="103" y="185"/>
                      <a:pt x="114" y="183"/>
                    </a:cubicBezTo>
                    <a:cubicBezTo>
                      <a:pt x="117" y="183"/>
                      <a:pt x="122" y="180"/>
                      <a:pt x="125" y="180"/>
                    </a:cubicBezTo>
                    <a:cubicBezTo>
                      <a:pt x="180" y="172"/>
                      <a:pt x="236" y="156"/>
                      <a:pt x="236" y="87"/>
                    </a:cubicBezTo>
                    <a:cubicBezTo>
                      <a:pt x="236" y="53"/>
                      <a:pt x="212" y="16"/>
                      <a:pt x="148" y="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52" name="Freeform 267">
                <a:extLst>
                  <a:ext uri="{FF2B5EF4-FFF2-40B4-BE49-F238E27FC236}">
                    <a16:creationId xmlns:a16="http://schemas.microsoft.com/office/drawing/2014/main" id="{1B32140D-8897-F4B8-D671-2A1E4E5BB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2138" y="5694363"/>
                <a:ext cx="47625" cy="58737"/>
              </a:xfrm>
              <a:custGeom>
                <a:avLst/>
                <a:gdLst>
                  <a:gd name="T0" fmla="*/ 27 w 131"/>
                  <a:gd name="T1" fmla="*/ 161 h 162"/>
                  <a:gd name="T2" fmla="*/ 27 w 131"/>
                  <a:gd name="T3" fmla="*/ 130 h 162"/>
                  <a:gd name="T4" fmla="*/ 37 w 131"/>
                  <a:gd name="T5" fmla="*/ 119 h 162"/>
                  <a:gd name="T6" fmla="*/ 58 w 131"/>
                  <a:gd name="T7" fmla="*/ 111 h 162"/>
                  <a:gd name="T8" fmla="*/ 69 w 131"/>
                  <a:gd name="T9" fmla="*/ 108 h 162"/>
                  <a:gd name="T10" fmla="*/ 130 w 131"/>
                  <a:gd name="T11" fmla="*/ 58 h 162"/>
                  <a:gd name="T12" fmla="*/ 72 w 131"/>
                  <a:gd name="T13" fmla="*/ 0 h 162"/>
                  <a:gd name="T14" fmla="*/ 72 w 131"/>
                  <a:gd name="T15" fmla="*/ 37 h 162"/>
                  <a:gd name="T16" fmla="*/ 93 w 131"/>
                  <a:gd name="T17" fmla="*/ 58 h 162"/>
                  <a:gd name="T18" fmla="*/ 72 w 131"/>
                  <a:gd name="T19" fmla="*/ 79 h 162"/>
                  <a:gd name="T20" fmla="*/ 61 w 131"/>
                  <a:gd name="T21" fmla="*/ 82 h 162"/>
                  <a:gd name="T22" fmla="*/ 37 w 131"/>
                  <a:gd name="T23" fmla="*/ 90 h 162"/>
                  <a:gd name="T24" fmla="*/ 27 w 131"/>
                  <a:gd name="T25" fmla="*/ 95 h 162"/>
                  <a:gd name="T26" fmla="*/ 0 w 131"/>
                  <a:gd name="T27" fmla="*/ 124 h 162"/>
                  <a:gd name="T28" fmla="*/ 27 w 131"/>
                  <a:gd name="T29" fmla="*/ 16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1" h="162">
                    <a:moveTo>
                      <a:pt x="27" y="161"/>
                    </a:moveTo>
                    <a:lnTo>
                      <a:pt x="27" y="130"/>
                    </a:lnTo>
                    <a:cubicBezTo>
                      <a:pt x="27" y="124"/>
                      <a:pt x="32" y="122"/>
                      <a:pt x="37" y="119"/>
                    </a:cubicBezTo>
                    <a:cubicBezTo>
                      <a:pt x="45" y="116"/>
                      <a:pt x="50" y="114"/>
                      <a:pt x="58" y="111"/>
                    </a:cubicBezTo>
                    <a:cubicBezTo>
                      <a:pt x="64" y="111"/>
                      <a:pt x="66" y="108"/>
                      <a:pt x="69" y="108"/>
                    </a:cubicBezTo>
                    <a:cubicBezTo>
                      <a:pt x="98" y="100"/>
                      <a:pt x="130" y="90"/>
                      <a:pt x="130" y="58"/>
                    </a:cubicBezTo>
                    <a:cubicBezTo>
                      <a:pt x="130" y="24"/>
                      <a:pt x="103" y="10"/>
                      <a:pt x="72" y="0"/>
                    </a:cubicBezTo>
                    <a:lnTo>
                      <a:pt x="72" y="37"/>
                    </a:lnTo>
                    <a:cubicBezTo>
                      <a:pt x="85" y="42"/>
                      <a:pt x="93" y="48"/>
                      <a:pt x="93" y="58"/>
                    </a:cubicBezTo>
                    <a:cubicBezTo>
                      <a:pt x="93" y="69"/>
                      <a:pt x="79" y="77"/>
                      <a:pt x="72" y="79"/>
                    </a:cubicBezTo>
                    <a:cubicBezTo>
                      <a:pt x="69" y="82"/>
                      <a:pt x="61" y="82"/>
                      <a:pt x="61" y="82"/>
                    </a:cubicBezTo>
                    <a:lnTo>
                      <a:pt x="37" y="90"/>
                    </a:lnTo>
                    <a:cubicBezTo>
                      <a:pt x="34" y="93"/>
                      <a:pt x="29" y="93"/>
                      <a:pt x="27" y="95"/>
                    </a:cubicBezTo>
                    <a:cubicBezTo>
                      <a:pt x="13" y="98"/>
                      <a:pt x="0" y="108"/>
                      <a:pt x="0" y="124"/>
                    </a:cubicBezTo>
                    <a:cubicBezTo>
                      <a:pt x="0" y="143"/>
                      <a:pt x="13" y="153"/>
                      <a:pt x="27" y="161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53" name="Freeform 268">
                <a:extLst>
                  <a:ext uri="{FF2B5EF4-FFF2-40B4-BE49-F238E27FC236}">
                    <a16:creationId xmlns:a16="http://schemas.microsoft.com/office/drawing/2014/main" id="{B229C13A-9E06-A560-AF0D-FD75AE18E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7688" y="5599113"/>
                <a:ext cx="52387" cy="47625"/>
              </a:xfrm>
              <a:custGeom>
                <a:avLst/>
                <a:gdLst>
                  <a:gd name="T0" fmla="*/ 108 w 144"/>
                  <a:gd name="T1" fmla="*/ 13 h 133"/>
                  <a:gd name="T2" fmla="*/ 60 w 144"/>
                  <a:gd name="T3" fmla="*/ 37 h 133"/>
                  <a:gd name="T4" fmla="*/ 45 w 144"/>
                  <a:gd name="T5" fmla="*/ 58 h 133"/>
                  <a:gd name="T6" fmla="*/ 34 w 144"/>
                  <a:gd name="T7" fmla="*/ 85 h 133"/>
                  <a:gd name="T8" fmla="*/ 29 w 144"/>
                  <a:gd name="T9" fmla="*/ 101 h 133"/>
                  <a:gd name="T10" fmla="*/ 23 w 144"/>
                  <a:gd name="T11" fmla="*/ 111 h 133"/>
                  <a:gd name="T12" fmla="*/ 11 w 144"/>
                  <a:gd name="T13" fmla="*/ 119 h 133"/>
                  <a:gd name="T14" fmla="*/ 18 w 144"/>
                  <a:gd name="T15" fmla="*/ 117 h 133"/>
                  <a:gd name="T16" fmla="*/ 13 w 144"/>
                  <a:gd name="T17" fmla="*/ 132 h 133"/>
                  <a:gd name="T18" fmla="*/ 31 w 144"/>
                  <a:gd name="T19" fmla="*/ 103 h 133"/>
                  <a:gd name="T20" fmla="*/ 58 w 144"/>
                  <a:gd name="T21" fmla="*/ 95 h 133"/>
                  <a:gd name="T22" fmla="*/ 108 w 144"/>
                  <a:gd name="T23" fmla="*/ 61 h 133"/>
                  <a:gd name="T24" fmla="*/ 137 w 144"/>
                  <a:gd name="T25" fmla="*/ 40 h 133"/>
                  <a:gd name="T26" fmla="*/ 143 w 144"/>
                  <a:gd name="T27" fmla="*/ 0 h 133"/>
                  <a:gd name="T28" fmla="*/ 108 w 144"/>
                  <a:gd name="T29" fmla="*/ 13 h 133"/>
                  <a:gd name="T30" fmla="*/ 6 w 144"/>
                  <a:gd name="T31" fmla="*/ 120 h 133"/>
                  <a:gd name="T32" fmla="*/ 11 w 144"/>
                  <a:gd name="T33" fmla="*/ 119 h 133"/>
                  <a:gd name="T34" fmla="*/ 6 w 144"/>
                  <a:gd name="T35" fmla="*/ 120 h 133"/>
                  <a:gd name="T36" fmla="*/ 0 w 144"/>
                  <a:gd name="T37" fmla="*/ 119 h 133"/>
                  <a:gd name="T38" fmla="*/ 6 w 144"/>
                  <a:gd name="T39" fmla="*/ 120 h 133"/>
                  <a:gd name="T40" fmla="*/ 0 w 144"/>
                  <a:gd name="T41" fmla="*/ 119 h 133"/>
                  <a:gd name="T42" fmla="*/ 71 w 144"/>
                  <a:gd name="T43" fmla="*/ 61 h 133"/>
                  <a:gd name="T44" fmla="*/ 63 w 144"/>
                  <a:gd name="T45" fmla="*/ 64 h 133"/>
                  <a:gd name="T46" fmla="*/ 74 w 144"/>
                  <a:gd name="T47" fmla="*/ 48 h 133"/>
                  <a:gd name="T48" fmla="*/ 87 w 144"/>
                  <a:gd name="T49" fmla="*/ 48 h 133"/>
                  <a:gd name="T50" fmla="*/ 71 w 144"/>
                  <a:gd name="T51" fmla="*/ 6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33">
                    <a:moveTo>
                      <a:pt x="108" y="13"/>
                    </a:moveTo>
                    <a:cubicBezTo>
                      <a:pt x="95" y="16"/>
                      <a:pt x="79" y="19"/>
                      <a:pt x="60" y="37"/>
                    </a:cubicBezTo>
                    <a:cubicBezTo>
                      <a:pt x="58" y="40"/>
                      <a:pt x="50" y="50"/>
                      <a:pt x="45" y="58"/>
                    </a:cubicBezTo>
                    <a:cubicBezTo>
                      <a:pt x="39" y="66"/>
                      <a:pt x="39" y="77"/>
                      <a:pt x="34" y="85"/>
                    </a:cubicBezTo>
                    <a:cubicBezTo>
                      <a:pt x="29" y="93"/>
                      <a:pt x="29" y="101"/>
                      <a:pt x="29" y="101"/>
                    </a:cubicBezTo>
                    <a:cubicBezTo>
                      <a:pt x="29" y="101"/>
                      <a:pt x="29" y="106"/>
                      <a:pt x="23" y="111"/>
                    </a:cubicBezTo>
                    <a:cubicBezTo>
                      <a:pt x="20" y="114"/>
                      <a:pt x="16" y="118"/>
                      <a:pt x="11" y="119"/>
                    </a:cubicBezTo>
                    <a:cubicBezTo>
                      <a:pt x="15" y="118"/>
                      <a:pt x="18" y="117"/>
                      <a:pt x="18" y="117"/>
                    </a:cubicBezTo>
                    <a:cubicBezTo>
                      <a:pt x="18" y="117"/>
                      <a:pt x="15" y="122"/>
                      <a:pt x="13" y="132"/>
                    </a:cubicBezTo>
                    <a:cubicBezTo>
                      <a:pt x="21" y="114"/>
                      <a:pt x="29" y="106"/>
                      <a:pt x="31" y="103"/>
                    </a:cubicBezTo>
                    <a:cubicBezTo>
                      <a:pt x="34" y="103"/>
                      <a:pt x="42" y="103"/>
                      <a:pt x="58" y="95"/>
                    </a:cubicBezTo>
                    <a:cubicBezTo>
                      <a:pt x="74" y="85"/>
                      <a:pt x="100" y="72"/>
                      <a:pt x="108" y="61"/>
                    </a:cubicBezTo>
                    <a:cubicBezTo>
                      <a:pt x="116" y="50"/>
                      <a:pt x="127" y="42"/>
                      <a:pt x="137" y="40"/>
                    </a:cubicBezTo>
                    <a:cubicBezTo>
                      <a:pt x="143" y="24"/>
                      <a:pt x="143" y="11"/>
                      <a:pt x="143" y="0"/>
                    </a:cubicBezTo>
                    <a:cubicBezTo>
                      <a:pt x="124" y="5"/>
                      <a:pt x="113" y="13"/>
                      <a:pt x="108" y="13"/>
                    </a:cubicBezTo>
                    <a:close/>
                    <a:moveTo>
                      <a:pt x="6" y="120"/>
                    </a:moveTo>
                    <a:cubicBezTo>
                      <a:pt x="8" y="120"/>
                      <a:pt x="9" y="119"/>
                      <a:pt x="11" y="119"/>
                    </a:cubicBezTo>
                    <a:cubicBezTo>
                      <a:pt x="9" y="120"/>
                      <a:pt x="8" y="120"/>
                      <a:pt x="6" y="120"/>
                    </a:cubicBezTo>
                    <a:close/>
                    <a:moveTo>
                      <a:pt x="0" y="119"/>
                    </a:moveTo>
                    <a:cubicBezTo>
                      <a:pt x="2" y="120"/>
                      <a:pt x="4" y="120"/>
                      <a:pt x="6" y="120"/>
                    </a:cubicBezTo>
                    <a:cubicBezTo>
                      <a:pt x="4" y="120"/>
                      <a:pt x="2" y="120"/>
                      <a:pt x="0" y="119"/>
                    </a:cubicBezTo>
                    <a:close/>
                    <a:moveTo>
                      <a:pt x="71" y="61"/>
                    </a:moveTo>
                    <a:lnTo>
                      <a:pt x="63" y="64"/>
                    </a:lnTo>
                    <a:lnTo>
                      <a:pt x="74" y="48"/>
                    </a:lnTo>
                    <a:lnTo>
                      <a:pt x="87" y="48"/>
                    </a:lnTo>
                    <a:lnTo>
                      <a:pt x="71" y="6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54" name="Freeform 269">
                <a:extLst>
                  <a:ext uri="{FF2B5EF4-FFF2-40B4-BE49-F238E27FC236}">
                    <a16:creationId xmlns:a16="http://schemas.microsoft.com/office/drawing/2014/main" id="{AD82C228-3814-A026-D457-D507D9CD7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6425" y="5737225"/>
                <a:ext cx="9525" cy="66675"/>
              </a:xfrm>
              <a:custGeom>
                <a:avLst/>
                <a:gdLst>
                  <a:gd name="T0" fmla="*/ 5 w 25"/>
                  <a:gd name="T1" fmla="*/ 5 h 184"/>
                  <a:gd name="T2" fmla="*/ 0 w 25"/>
                  <a:gd name="T3" fmla="*/ 8 h 184"/>
                  <a:gd name="T4" fmla="*/ 2 w 25"/>
                  <a:gd name="T5" fmla="*/ 154 h 184"/>
                  <a:gd name="T6" fmla="*/ 18 w 25"/>
                  <a:gd name="T7" fmla="*/ 154 h 184"/>
                  <a:gd name="T8" fmla="*/ 24 w 25"/>
                  <a:gd name="T9" fmla="*/ 0 h 184"/>
                  <a:gd name="T10" fmla="*/ 13 w 25"/>
                  <a:gd name="T11" fmla="*/ 3 h 184"/>
                  <a:gd name="T12" fmla="*/ 5 w 25"/>
                  <a:gd name="T13" fmla="*/ 5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84">
                    <a:moveTo>
                      <a:pt x="5" y="5"/>
                    </a:moveTo>
                    <a:cubicBezTo>
                      <a:pt x="2" y="5"/>
                      <a:pt x="0" y="8"/>
                      <a:pt x="0" y="8"/>
                    </a:cubicBezTo>
                    <a:cubicBezTo>
                      <a:pt x="0" y="8"/>
                      <a:pt x="2" y="151"/>
                      <a:pt x="2" y="154"/>
                    </a:cubicBezTo>
                    <a:cubicBezTo>
                      <a:pt x="2" y="183"/>
                      <a:pt x="18" y="183"/>
                      <a:pt x="18" y="154"/>
                    </a:cubicBezTo>
                    <a:cubicBezTo>
                      <a:pt x="18" y="151"/>
                      <a:pt x="24" y="0"/>
                      <a:pt x="24" y="0"/>
                    </a:cubicBezTo>
                    <a:cubicBezTo>
                      <a:pt x="24" y="0"/>
                      <a:pt x="16" y="3"/>
                      <a:pt x="13" y="3"/>
                    </a:cubicBezTo>
                    <a:cubicBezTo>
                      <a:pt x="10" y="3"/>
                      <a:pt x="8" y="5"/>
                      <a:pt x="5" y="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55" name="Freeform 270">
                <a:extLst>
                  <a:ext uri="{FF2B5EF4-FFF2-40B4-BE49-F238E27FC236}">
                    <a16:creationId xmlns:a16="http://schemas.microsoft.com/office/drawing/2014/main" id="{861EA0F1-823A-C987-1DD1-0C4A9F0226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4838" y="5665788"/>
                <a:ext cx="11112" cy="58737"/>
              </a:xfrm>
              <a:custGeom>
                <a:avLst/>
                <a:gdLst>
                  <a:gd name="T0" fmla="*/ 16 w 31"/>
                  <a:gd name="T1" fmla="*/ 159 h 165"/>
                  <a:gd name="T2" fmla="*/ 27 w 31"/>
                  <a:gd name="T3" fmla="*/ 156 h 165"/>
                  <a:gd name="T4" fmla="*/ 30 w 31"/>
                  <a:gd name="T5" fmla="*/ 0 h 165"/>
                  <a:gd name="T6" fmla="*/ 0 w 31"/>
                  <a:gd name="T7" fmla="*/ 8 h 165"/>
                  <a:gd name="T8" fmla="*/ 3 w 31"/>
                  <a:gd name="T9" fmla="*/ 164 h 165"/>
                  <a:gd name="T10" fmla="*/ 16 w 31"/>
                  <a:gd name="T11" fmla="*/ 159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165">
                    <a:moveTo>
                      <a:pt x="16" y="159"/>
                    </a:moveTo>
                    <a:cubicBezTo>
                      <a:pt x="19" y="159"/>
                      <a:pt x="22" y="156"/>
                      <a:pt x="27" y="156"/>
                    </a:cubicBezTo>
                    <a:cubicBezTo>
                      <a:pt x="27" y="148"/>
                      <a:pt x="30" y="24"/>
                      <a:pt x="30" y="0"/>
                    </a:cubicBezTo>
                    <a:cubicBezTo>
                      <a:pt x="19" y="3"/>
                      <a:pt x="8" y="5"/>
                      <a:pt x="0" y="8"/>
                    </a:cubicBezTo>
                    <a:cubicBezTo>
                      <a:pt x="0" y="27"/>
                      <a:pt x="3" y="151"/>
                      <a:pt x="3" y="164"/>
                    </a:cubicBezTo>
                    <a:cubicBezTo>
                      <a:pt x="8" y="162"/>
                      <a:pt x="14" y="162"/>
                      <a:pt x="16" y="15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56" name="Freeform 271">
                <a:extLst>
                  <a:ext uri="{FF2B5EF4-FFF2-40B4-BE49-F238E27FC236}">
                    <a16:creationId xmlns:a16="http://schemas.microsoft.com/office/drawing/2014/main" id="{2BC08245-331A-4402-A1CC-21A06EC1D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5313" y="5554663"/>
                <a:ext cx="31750" cy="92075"/>
              </a:xfrm>
              <a:custGeom>
                <a:avLst/>
                <a:gdLst>
                  <a:gd name="T0" fmla="*/ 21 w 86"/>
                  <a:gd name="T1" fmla="*/ 82 h 255"/>
                  <a:gd name="T2" fmla="*/ 26 w 86"/>
                  <a:gd name="T3" fmla="*/ 254 h 255"/>
                  <a:gd name="T4" fmla="*/ 45 w 86"/>
                  <a:gd name="T5" fmla="*/ 249 h 255"/>
                  <a:gd name="T6" fmla="*/ 58 w 86"/>
                  <a:gd name="T7" fmla="*/ 246 h 255"/>
                  <a:gd name="T8" fmla="*/ 61 w 86"/>
                  <a:gd name="T9" fmla="*/ 82 h 255"/>
                  <a:gd name="T10" fmla="*/ 42 w 86"/>
                  <a:gd name="T11" fmla="*/ 0 h 255"/>
                  <a:gd name="T12" fmla="*/ 21 w 86"/>
                  <a:gd name="T13" fmla="*/ 8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255">
                    <a:moveTo>
                      <a:pt x="21" y="82"/>
                    </a:moveTo>
                    <a:cubicBezTo>
                      <a:pt x="21" y="82"/>
                      <a:pt x="24" y="223"/>
                      <a:pt x="26" y="254"/>
                    </a:cubicBezTo>
                    <a:cubicBezTo>
                      <a:pt x="32" y="252"/>
                      <a:pt x="40" y="252"/>
                      <a:pt x="45" y="249"/>
                    </a:cubicBezTo>
                    <a:cubicBezTo>
                      <a:pt x="50" y="249"/>
                      <a:pt x="53" y="246"/>
                      <a:pt x="58" y="246"/>
                    </a:cubicBezTo>
                    <a:cubicBezTo>
                      <a:pt x="58" y="215"/>
                      <a:pt x="61" y="82"/>
                      <a:pt x="61" y="82"/>
                    </a:cubicBezTo>
                    <a:cubicBezTo>
                      <a:pt x="64" y="61"/>
                      <a:pt x="85" y="0"/>
                      <a:pt x="42" y="0"/>
                    </a:cubicBezTo>
                    <a:cubicBezTo>
                      <a:pt x="0" y="0"/>
                      <a:pt x="19" y="61"/>
                      <a:pt x="21" y="8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57" name="Freeform 272">
                <a:extLst>
                  <a:ext uri="{FF2B5EF4-FFF2-40B4-BE49-F238E27FC236}">
                    <a16:creationId xmlns:a16="http://schemas.microsoft.com/office/drawing/2014/main" id="{4E5584AC-DCF4-0F96-9827-15C581CC0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2800" y="5610225"/>
                <a:ext cx="841375" cy="201613"/>
              </a:xfrm>
              <a:custGeom>
                <a:avLst/>
                <a:gdLst>
                  <a:gd name="T0" fmla="*/ 37 w 2339"/>
                  <a:gd name="T1" fmla="*/ 114 h 560"/>
                  <a:gd name="T2" fmla="*/ 209 w 2339"/>
                  <a:gd name="T3" fmla="*/ 87 h 560"/>
                  <a:gd name="T4" fmla="*/ 212 w 2339"/>
                  <a:gd name="T5" fmla="*/ 228 h 560"/>
                  <a:gd name="T6" fmla="*/ 267 w 2339"/>
                  <a:gd name="T7" fmla="*/ 243 h 560"/>
                  <a:gd name="T8" fmla="*/ 352 w 2339"/>
                  <a:gd name="T9" fmla="*/ 69 h 560"/>
                  <a:gd name="T10" fmla="*/ 317 w 2339"/>
                  <a:gd name="T11" fmla="*/ 196 h 560"/>
                  <a:gd name="T12" fmla="*/ 418 w 2339"/>
                  <a:gd name="T13" fmla="*/ 74 h 560"/>
                  <a:gd name="T14" fmla="*/ 445 w 2339"/>
                  <a:gd name="T15" fmla="*/ 228 h 560"/>
                  <a:gd name="T16" fmla="*/ 487 w 2339"/>
                  <a:gd name="T17" fmla="*/ 148 h 560"/>
                  <a:gd name="T18" fmla="*/ 582 w 2339"/>
                  <a:gd name="T19" fmla="*/ 66 h 560"/>
                  <a:gd name="T20" fmla="*/ 627 w 2339"/>
                  <a:gd name="T21" fmla="*/ 132 h 560"/>
                  <a:gd name="T22" fmla="*/ 731 w 2339"/>
                  <a:gd name="T23" fmla="*/ 0 h 560"/>
                  <a:gd name="T24" fmla="*/ 839 w 2339"/>
                  <a:gd name="T25" fmla="*/ 106 h 560"/>
                  <a:gd name="T26" fmla="*/ 791 w 2339"/>
                  <a:gd name="T27" fmla="*/ 201 h 560"/>
                  <a:gd name="T28" fmla="*/ 807 w 2339"/>
                  <a:gd name="T29" fmla="*/ 130 h 560"/>
                  <a:gd name="T30" fmla="*/ 887 w 2339"/>
                  <a:gd name="T31" fmla="*/ 108 h 560"/>
                  <a:gd name="T32" fmla="*/ 950 w 2339"/>
                  <a:gd name="T33" fmla="*/ 212 h 560"/>
                  <a:gd name="T34" fmla="*/ 1062 w 2339"/>
                  <a:gd name="T35" fmla="*/ 24 h 560"/>
                  <a:gd name="T36" fmla="*/ 1088 w 2339"/>
                  <a:gd name="T37" fmla="*/ 230 h 560"/>
                  <a:gd name="T38" fmla="*/ 1059 w 2339"/>
                  <a:gd name="T39" fmla="*/ 69 h 560"/>
                  <a:gd name="T40" fmla="*/ 1117 w 2339"/>
                  <a:gd name="T41" fmla="*/ 2 h 560"/>
                  <a:gd name="T42" fmla="*/ 1239 w 2339"/>
                  <a:gd name="T43" fmla="*/ 69 h 560"/>
                  <a:gd name="T44" fmla="*/ 1363 w 2339"/>
                  <a:gd name="T45" fmla="*/ 74 h 560"/>
                  <a:gd name="T46" fmla="*/ 1387 w 2339"/>
                  <a:gd name="T47" fmla="*/ 106 h 560"/>
                  <a:gd name="T48" fmla="*/ 79 w 2339"/>
                  <a:gd name="T49" fmla="*/ 371 h 560"/>
                  <a:gd name="T50" fmla="*/ 45 w 2339"/>
                  <a:gd name="T51" fmla="*/ 535 h 560"/>
                  <a:gd name="T52" fmla="*/ 156 w 2339"/>
                  <a:gd name="T53" fmla="*/ 437 h 560"/>
                  <a:gd name="T54" fmla="*/ 339 w 2339"/>
                  <a:gd name="T55" fmla="*/ 453 h 560"/>
                  <a:gd name="T56" fmla="*/ 394 w 2339"/>
                  <a:gd name="T57" fmla="*/ 397 h 560"/>
                  <a:gd name="T58" fmla="*/ 394 w 2339"/>
                  <a:gd name="T59" fmla="*/ 540 h 560"/>
                  <a:gd name="T60" fmla="*/ 394 w 2339"/>
                  <a:gd name="T61" fmla="*/ 397 h 560"/>
                  <a:gd name="T62" fmla="*/ 585 w 2339"/>
                  <a:gd name="T63" fmla="*/ 543 h 560"/>
                  <a:gd name="T64" fmla="*/ 577 w 2339"/>
                  <a:gd name="T65" fmla="*/ 458 h 560"/>
                  <a:gd name="T66" fmla="*/ 646 w 2339"/>
                  <a:gd name="T67" fmla="*/ 540 h 560"/>
                  <a:gd name="T68" fmla="*/ 720 w 2339"/>
                  <a:gd name="T69" fmla="*/ 421 h 560"/>
                  <a:gd name="T70" fmla="*/ 784 w 2339"/>
                  <a:gd name="T71" fmla="*/ 519 h 560"/>
                  <a:gd name="T72" fmla="*/ 736 w 2339"/>
                  <a:gd name="T73" fmla="*/ 492 h 560"/>
                  <a:gd name="T74" fmla="*/ 847 w 2339"/>
                  <a:gd name="T75" fmla="*/ 543 h 560"/>
                  <a:gd name="T76" fmla="*/ 1024 w 2339"/>
                  <a:gd name="T77" fmla="*/ 471 h 560"/>
                  <a:gd name="T78" fmla="*/ 1236 w 2339"/>
                  <a:gd name="T79" fmla="*/ 310 h 560"/>
                  <a:gd name="T80" fmla="*/ 1236 w 2339"/>
                  <a:gd name="T81" fmla="*/ 548 h 560"/>
                  <a:gd name="T82" fmla="*/ 1146 w 2339"/>
                  <a:gd name="T83" fmla="*/ 461 h 560"/>
                  <a:gd name="T84" fmla="*/ 1366 w 2339"/>
                  <a:gd name="T85" fmla="*/ 474 h 560"/>
                  <a:gd name="T86" fmla="*/ 1464 w 2339"/>
                  <a:gd name="T87" fmla="*/ 548 h 560"/>
                  <a:gd name="T88" fmla="*/ 1538 w 2339"/>
                  <a:gd name="T89" fmla="*/ 429 h 560"/>
                  <a:gd name="T90" fmla="*/ 1602 w 2339"/>
                  <a:gd name="T91" fmla="*/ 527 h 560"/>
                  <a:gd name="T92" fmla="*/ 1554 w 2339"/>
                  <a:gd name="T93" fmla="*/ 500 h 560"/>
                  <a:gd name="T94" fmla="*/ 1822 w 2339"/>
                  <a:gd name="T95" fmla="*/ 371 h 560"/>
                  <a:gd name="T96" fmla="*/ 1763 w 2339"/>
                  <a:gd name="T97" fmla="*/ 516 h 560"/>
                  <a:gd name="T98" fmla="*/ 1962 w 2339"/>
                  <a:gd name="T99" fmla="*/ 453 h 560"/>
                  <a:gd name="T100" fmla="*/ 1922 w 2339"/>
                  <a:gd name="T101" fmla="*/ 447 h 560"/>
                  <a:gd name="T102" fmla="*/ 1962 w 2339"/>
                  <a:gd name="T103" fmla="*/ 453 h 560"/>
                  <a:gd name="T104" fmla="*/ 2023 w 2339"/>
                  <a:gd name="T105" fmla="*/ 400 h 560"/>
                  <a:gd name="T106" fmla="*/ 2023 w 2339"/>
                  <a:gd name="T107" fmla="*/ 458 h 560"/>
                  <a:gd name="T108" fmla="*/ 2179 w 2339"/>
                  <a:gd name="T109" fmla="*/ 347 h 560"/>
                  <a:gd name="T110" fmla="*/ 2205 w 2339"/>
                  <a:gd name="T111" fmla="*/ 553 h 560"/>
                  <a:gd name="T112" fmla="*/ 2176 w 2339"/>
                  <a:gd name="T113" fmla="*/ 392 h 560"/>
                  <a:gd name="T114" fmla="*/ 2280 w 2339"/>
                  <a:gd name="T115" fmla="*/ 389 h 560"/>
                  <a:gd name="T116" fmla="*/ 2333 w 2339"/>
                  <a:gd name="T117" fmla="*/ 482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39" h="560">
                    <a:moveTo>
                      <a:pt x="156" y="116"/>
                    </a:moveTo>
                    <a:cubicBezTo>
                      <a:pt x="156" y="32"/>
                      <a:pt x="116" y="2"/>
                      <a:pt x="79" y="2"/>
                    </a:cubicBezTo>
                    <a:cubicBezTo>
                      <a:pt x="42" y="2"/>
                      <a:pt x="2" y="32"/>
                      <a:pt x="0" y="114"/>
                    </a:cubicBezTo>
                    <a:cubicBezTo>
                      <a:pt x="0" y="196"/>
                      <a:pt x="40" y="228"/>
                      <a:pt x="77" y="228"/>
                    </a:cubicBezTo>
                    <a:cubicBezTo>
                      <a:pt x="115" y="228"/>
                      <a:pt x="153" y="198"/>
                      <a:pt x="156" y="116"/>
                    </a:cubicBezTo>
                    <a:close/>
                    <a:moveTo>
                      <a:pt x="114" y="114"/>
                    </a:moveTo>
                    <a:cubicBezTo>
                      <a:pt x="114" y="165"/>
                      <a:pt x="100" y="193"/>
                      <a:pt x="74" y="193"/>
                    </a:cubicBezTo>
                    <a:cubicBezTo>
                      <a:pt x="50" y="193"/>
                      <a:pt x="37" y="164"/>
                      <a:pt x="37" y="114"/>
                    </a:cubicBezTo>
                    <a:cubicBezTo>
                      <a:pt x="39" y="61"/>
                      <a:pt x="54" y="34"/>
                      <a:pt x="77" y="34"/>
                    </a:cubicBezTo>
                    <a:cubicBezTo>
                      <a:pt x="101" y="34"/>
                      <a:pt x="114" y="64"/>
                      <a:pt x="114" y="114"/>
                    </a:cubicBezTo>
                    <a:close/>
                    <a:moveTo>
                      <a:pt x="249" y="100"/>
                    </a:moveTo>
                    <a:lnTo>
                      <a:pt x="251" y="100"/>
                    </a:lnTo>
                    <a:lnTo>
                      <a:pt x="251" y="61"/>
                    </a:lnTo>
                    <a:lnTo>
                      <a:pt x="249" y="61"/>
                    </a:lnTo>
                    <a:lnTo>
                      <a:pt x="243" y="61"/>
                    </a:lnTo>
                    <a:cubicBezTo>
                      <a:pt x="222" y="61"/>
                      <a:pt x="212" y="77"/>
                      <a:pt x="209" y="87"/>
                    </a:cubicBezTo>
                    <a:lnTo>
                      <a:pt x="209" y="77"/>
                    </a:lnTo>
                    <a:lnTo>
                      <a:pt x="209" y="63"/>
                    </a:lnTo>
                    <a:lnTo>
                      <a:pt x="206" y="63"/>
                    </a:lnTo>
                    <a:lnTo>
                      <a:pt x="174" y="63"/>
                    </a:lnTo>
                    <a:lnTo>
                      <a:pt x="174" y="66"/>
                    </a:lnTo>
                    <a:lnTo>
                      <a:pt x="174" y="92"/>
                    </a:lnTo>
                    <a:lnTo>
                      <a:pt x="174" y="228"/>
                    </a:lnTo>
                    <a:lnTo>
                      <a:pt x="212" y="228"/>
                    </a:lnTo>
                    <a:lnTo>
                      <a:pt x="212" y="138"/>
                    </a:lnTo>
                    <a:cubicBezTo>
                      <a:pt x="214" y="100"/>
                      <a:pt x="235" y="98"/>
                      <a:pt x="241" y="98"/>
                    </a:cubicBezTo>
                    <a:cubicBezTo>
                      <a:pt x="243" y="98"/>
                      <a:pt x="246" y="98"/>
                      <a:pt x="249" y="100"/>
                    </a:cubicBezTo>
                    <a:close/>
                    <a:moveTo>
                      <a:pt x="347" y="201"/>
                    </a:moveTo>
                    <a:lnTo>
                      <a:pt x="347" y="212"/>
                    </a:lnTo>
                    <a:cubicBezTo>
                      <a:pt x="347" y="235"/>
                      <a:pt x="341" y="259"/>
                      <a:pt x="310" y="259"/>
                    </a:cubicBezTo>
                    <a:cubicBezTo>
                      <a:pt x="296" y="259"/>
                      <a:pt x="283" y="254"/>
                      <a:pt x="270" y="246"/>
                    </a:cubicBezTo>
                    <a:lnTo>
                      <a:pt x="267" y="243"/>
                    </a:lnTo>
                    <a:lnTo>
                      <a:pt x="265" y="281"/>
                    </a:lnTo>
                    <a:cubicBezTo>
                      <a:pt x="280" y="288"/>
                      <a:pt x="296" y="291"/>
                      <a:pt x="315" y="291"/>
                    </a:cubicBezTo>
                    <a:cubicBezTo>
                      <a:pt x="373" y="291"/>
                      <a:pt x="381" y="246"/>
                      <a:pt x="384" y="204"/>
                    </a:cubicBezTo>
                    <a:lnTo>
                      <a:pt x="384" y="85"/>
                    </a:lnTo>
                    <a:lnTo>
                      <a:pt x="386" y="58"/>
                    </a:lnTo>
                    <a:lnTo>
                      <a:pt x="384" y="58"/>
                    </a:lnTo>
                    <a:lnTo>
                      <a:pt x="352" y="58"/>
                    </a:lnTo>
                    <a:lnTo>
                      <a:pt x="352" y="69"/>
                    </a:lnTo>
                    <a:lnTo>
                      <a:pt x="352" y="79"/>
                    </a:lnTo>
                    <a:cubicBezTo>
                      <a:pt x="344" y="66"/>
                      <a:pt x="336" y="53"/>
                      <a:pt x="315" y="53"/>
                    </a:cubicBezTo>
                    <a:cubicBezTo>
                      <a:pt x="280" y="53"/>
                      <a:pt x="262" y="82"/>
                      <a:pt x="262" y="138"/>
                    </a:cubicBezTo>
                    <a:cubicBezTo>
                      <a:pt x="259" y="220"/>
                      <a:pt x="299" y="225"/>
                      <a:pt x="310" y="225"/>
                    </a:cubicBezTo>
                    <a:cubicBezTo>
                      <a:pt x="331" y="225"/>
                      <a:pt x="341" y="214"/>
                      <a:pt x="347" y="201"/>
                    </a:cubicBezTo>
                    <a:close/>
                    <a:moveTo>
                      <a:pt x="333" y="98"/>
                    </a:moveTo>
                    <a:cubicBezTo>
                      <a:pt x="341" y="106"/>
                      <a:pt x="347" y="122"/>
                      <a:pt x="347" y="143"/>
                    </a:cubicBezTo>
                    <a:cubicBezTo>
                      <a:pt x="347" y="180"/>
                      <a:pt x="339" y="196"/>
                      <a:pt x="317" y="196"/>
                    </a:cubicBezTo>
                    <a:cubicBezTo>
                      <a:pt x="307" y="196"/>
                      <a:pt x="296" y="183"/>
                      <a:pt x="296" y="143"/>
                    </a:cubicBezTo>
                    <a:cubicBezTo>
                      <a:pt x="299" y="108"/>
                      <a:pt x="304" y="92"/>
                      <a:pt x="320" y="92"/>
                    </a:cubicBezTo>
                    <a:cubicBezTo>
                      <a:pt x="325" y="92"/>
                      <a:pt x="331" y="95"/>
                      <a:pt x="333" y="98"/>
                    </a:cubicBezTo>
                    <a:close/>
                    <a:moveTo>
                      <a:pt x="521" y="228"/>
                    </a:moveTo>
                    <a:cubicBezTo>
                      <a:pt x="521" y="222"/>
                      <a:pt x="519" y="212"/>
                      <a:pt x="519" y="198"/>
                    </a:cubicBezTo>
                    <a:lnTo>
                      <a:pt x="519" y="130"/>
                    </a:lnTo>
                    <a:cubicBezTo>
                      <a:pt x="519" y="90"/>
                      <a:pt x="511" y="63"/>
                      <a:pt x="463" y="63"/>
                    </a:cubicBezTo>
                    <a:cubicBezTo>
                      <a:pt x="442" y="63"/>
                      <a:pt x="426" y="71"/>
                      <a:pt x="418" y="74"/>
                    </a:cubicBezTo>
                    <a:lnTo>
                      <a:pt x="421" y="108"/>
                    </a:lnTo>
                    <a:lnTo>
                      <a:pt x="423" y="106"/>
                    </a:lnTo>
                    <a:cubicBezTo>
                      <a:pt x="429" y="100"/>
                      <a:pt x="445" y="90"/>
                      <a:pt x="460" y="90"/>
                    </a:cubicBezTo>
                    <a:cubicBezTo>
                      <a:pt x="482" y="90"/>
                      <a:pt x="484" y="111"/>
                      <a:pt x="484" y="119"/>
                    </a:cubicBezTo>
                    <a:lnTo>
                      <a:pt x="484" y="124"/>
                    </a:lnTo>
                    <a:lnTo>
                      <a:pt x="479" y="124"/>
                    </a:lnTo>
                    <a:cubicBezTo>
                      <a:pt x="445" y="124"/>
                      <a:pt x="402" y="130"/>
                      <a:pt x="402" y="180"/>
                    </a:cubicBezTo>
                    <a:cubicBezTo>
                      <a:pt x="402" y="212"/>
                      <a:pt x="423" y="228"/>
                      <a:pt x="445" y="228"/>
                    </a:cubicBezTo>
                    <a:cubicBezTo>
                      <a:pt x="463" y="228"/>
                      <a:pt x="476" y="217"/>
                      <a:pt x="484" y="206"/>
                    </a:cubicBezTo>
                    <a:cubicBezTo>
                      <a:pt x="484" y="212"/>
                      <a:pt x="484" y="220"/>
                      <a:pt x="487" y="225"/>
                    </a:cubicBezTo>
                    <a:lnTo>
                      <a:pt x="521" y="228"/>
                    </a:lnTo>
                    <a:close/>
                    <a:moveTo>
                      <a:pt x="487" y="156"/>
                    </a:moveTo>
                    <a:cubicBezTo>
                      <a:pt x="487" y="185"/>
                      <a:pt x="479" y="201"/>
                      <a:pt x="460" y="201"/>
                    </a:cubicBezTo>
                    <a:cubicBezTo>
                      <a:pt x="447" y="201"/>
                      <a:pt x="439" y="190"/>
                      <a:pt x="439" y="177"/>
                    </a:cubicBezTo>
                    <a:cubicBezTo>
                      <a:pt x="439" y="156"/>
                      <a:pt x="453" y="148"/>
                      <a:pt x="484" y="148"/>
                    </a:cubicBezTo>
                    <a:lnTo>
                      <a:pt x="487" y="148"/>
                    </a:lnTo>
                    <a:lnTo>
                      <a:pt x="487" y="156"/>
                    </a:lnTo>
                    <a:close/>
                    <a:moveTo>
                      <a:pt x="664" y="230"/>
                    </a:moveTo>
                    <a:lnTo>
                      <a:pt x="664" y="124"/>
                    </a:lnTo>
                    <a:cubicBezTo>
                      <a:pt x="664" y="85"/>
                      <a:pt x="651" y="63"/>
                      <a:pt x="622" y="63"/>
                    </a:cubicBezTo>
                    <a:cubicBezTo>
                      <a:pt x="601" y="63"/>
                      <a:pt x="590" y="77"/>
                      <a:pt x="585" y="87"/>
                    </a:cubicBezTo>
                    <a:lnTo>
                      <a:pt x="585" y="77"/>
                    </a:lnTo>
                    <a:lnTo>
                      <a:pt x="585" y="66"/>
                    </a:lnTo>
                    <a:lnTo>
                      <a:pt x="582" y="66"/>
                    </a:lnTo>
                    <a:lnTo>
                      <a:pt x="548" y="66"/>
                    </a:lnTo>
                    <a:lnTo>
                      <a:pt x="548" y="69"/>
                    </a:lnTo>
                    <a:lnTo>
                      <a:pt x="548" y="95"/>
                    </a:lnTo>
                    <a:lnTo>
                      <a:pt x="548" y="230"/>
                    </a:lnTo>
                    <a:lnTo>
                      <a:pt x="585" y="230"/>
                    </a:lnTo>
                    <a:lnTo>
                      <a:pt x="585" y="135"/>
                    </a:lnTo>
                    <a:cubicBezTo>
                      <a:pt x="585" y="122"/>
                      <a:pt x="588" y="98"/>
                      <a:pt x="609" y="98"/>
                    </a:cubicBezTo>
                    <a:cubicBezTo>
                      <a:pt x="619" y="98"/>
                      <a:pt x="627" y="103"/>
                      <a:pt x="627" y="132"/>
                    </a:cubicBezTo>
                    <a:lnTo>
                      <a:pt x="627" y="230"/>
                    </a:lnTo>
                    <a:lnTo>
                      <a:pt x="664" y="230"/>
                    </a:lnTo>
                    <a:close/>
                    <a:moveTo>
                      <a:pt x="731" y="66"/>
                    </a:moveTo>
                    <a:lnTo>
                      <a:pt x="693" y="66"/>
                    </a:lnTo>
                    <a:lnTo>
                      <a:pt x="691" y="230"/>
                    </a:lnTo>
                    <a:lnTo>
                      <a:pt x="728" y="230"/>
                    </a:lnTo>
                    <a:lnTo>
                      <a:pt x="731" y="66"/>
                    </a:lnTo>
                    <a:close/>
                    <a:moveTo>
                      <a:pt x="731" y="0"/>
                    </a:moveTo>
                    <a:lnTo>
                      <a:pt x="693" y="0"/>
                    </a:lnTo>
                    <a:lnTo>
                      <a:pt x="693" y="40"/>
                    </a:lnTo>
                    <a:lnTo>
                      <a:pt x="731" y="40"/>
                    </a:lnTo>
                    <a:lnTo>
                      <a:pt x="731" y="0"/>
                    </a:lnTo>
                    <a:close/>
                    <a:moveTo>
                      <a:pt x="807" y="130"/>
                    </a:moveTo>
                    <a:cubicBezTo>
                      <a:pt x="797" y="122"/>
                      <a:pt x="791" y="119"/>
                      <a:pt x="791" y="111"/>
                    </a:cubicBezTo>
                    <a:cubicBezTo>
                      <a:pt x="791" y="100"/>
                      <a:pt x="797" y="98"/>
                      <a:pt x="810" y="98"/>
                    </a:cubicBezTo>
                    <a:cubicBezTo>
                      <a:pt x="823" y="98"/>
                      <a:pt x="831" y="100"/>
                      <a:pt x="839" y="106"/>
                    </a:cubicBezTo>
                    <a:lnTo>
                      <a:pt x="842" y="106"/>
                    </a:lnTo>
                    <a:lnTo>
                      <a:pt x="844" y="74"/>
                    </a:lnTo>
                    <a:cubicBezTo>
                      <a:pt x="834" y="69"/>
                      <a:pt x="821" y="66"/>
                      <a:pt x="807" y="66"/>
                    </a:cubicBezTo>
                    <a:cubicBezTo>
                      <a:pt x="776" y="66"/>
                      <a:pt x="757" y="90"/>
                      <a:pt x="757" y="114"/>
                    </a:cubicBezTo>
                    <a:cubicBezTo>
                      <a:pt x="757" y="140"/>
                      <a:pt x="773" y="151"/>
                      <a:pt x="786" y="159"/>
                    </a:cubicBezTo>
                    <a:lnTo>
                      <a:pt x="799" y="169"/>
                    </a:lnTo>
                    <a:cubicBezTo>
                      <a:pt x="813" y="177"/>
                      <a:pt x="813" y="183"/>
                      <a:pt x="813" y="188"/>
                    </a:cubicBezTo>
                    <a:cubicBezTo>
                      <a:pt x="813" y="198"/>
                      <a:pt x="807" y="201"/>
                      <a:pt x="791" y="201"/>
                    </a:cubicBezTo>
                    <a:cubicBezTo>
                      <a:pt x="778" y="201"/>
                      <a:pt x="765" y="196"/>
                      <a:pt x="760" y="190"/>
                    </a:cubicBezTo>
                    <a:lnTo>
                      <a:pt x="754" y="188"/>
                    </a:lnTo>
                    <a:lnTo>
                      <a:pt x="754" y="190"/>
                    </a:lnTo>
                    <a:lnTo>
                      <a:pt x="752" y="222"/>
                    </a:lnTo>
                    <a:cubicBezTo>
                      <a:pt x="757" y="225"/>
                      <a:pt x="770" y="230"/>
                      <a:pt x="791" y="230"/>
                    </a:cubicBezTo>
                    <a:cubicBezTo>
                      <a:pt x="823" y="230"/>
                      <a:pt x="847" y="212"/>
                      <a:pt x="847" y="183"/>
                    </a:cubicBezTo>
                    <a:cubicBezTo>
                      <a:pt x="850" y="167"/>
                      <a:pt x="839" y="156"/>
                      <a:pt x="823" y="143"/>
                    </a:cubicBezTo>
                    <a:lnTo>
                      <a:pt x="807" y="130"/>
                    </a:lnTo>
                    <a:close/>
                    <a:moveTo>
                      <a:pt x="953" y="230"/>
                    </a:moveTo>
                    <a:lnTo>
                      <a:pt x="987" y="230"/>
                    </a:lnTo>
                    <a:lnTo>
                      <a:pt x="987" y="228"/>
                    </a:lnTo>
                    <a:cubicBezTo>
                      <a:pt x="987" y="222"/>
                      <a:pt x="985" y="212"/>
                      <a:pt x="985" y="198"/>
                    </a:cubicBezTo>
                    <a:lnTo>
                      <a:pt x="985" y="130"/>
                    </a:lnTo>
                    <a:cubicBezTo>
                      <a:pt x="985" y="90"/>
                      <a:pt x="977" y="63"/>
                      <a:pt x="929" y="63"/>
                    </a:cubicBezTo>
                    <a:cubicBezTo>
                      <a:pt x="908" y="63"/>
                      <a:pt x="892" y="71"/>
                      <a:pt x="884" y="74"/>
                    </a:cubicBezTo>
                    <a:lnTo>
                      <a:pt x="887" y="108"/>
                    </a:lnTo>
                    <a:lnTo>
                      <a:pt x="889" y="106"/>
                    </a:lnTo>
                    <a:cubicBezTo>
                      <a:pt x="895" y="100"/>
                      <a:pt x="911" y="90"/>
                      <a:pt x="926" y="90"/>
                    </a:cubicBezTo>
                    <a:cubicBezTo>
                      <a:pt x="948" y="90"/>
                      <a:pt x="950" y="111"/>
                      <a:pt x="950" y="119"/>
                    </a:cubicBezTo>
                    <a:lnTo>
                      <a:pt x="950" y="124"/>
                    </a:lnTo>
                    <a:lnTo>
                      <a:pt x="945" y="124"/>
                    </a:lnTo>
                    <a:cubicBezTo>
                      <a:pt x="911" y="124"/>
                      <a:pt x="868" y="130"/>
                      <a:pt x="868" y="180"/>
                    </a:cubicBezTo>
                    <a:cubicBezTo>
                      <a:pt x="868" y="212"/>
                      <a:pt x="889" y="228"/>
                      <a:pt x="911" y="228"/>
                    </a:cubicBezTo>
                    <a:cubicBezTo>
                      <a:pt x="932" y="235"/>
                      <a:pt x="942" y="225"/>
                      <a:pt x="950" y="212"/>
                    </a:cubicBezTo>
                    <a:cubicBezTo>
                      <a:pt x="950" y="217"/>
                      <a:pt x="950" y="225"/>
                      <a:pt x="953" y="230"/>
                    </a:cubicBezTo>
                    <a:close/>
                    <a:moveTo>
                      <a:pt x="903" y="183"/>
                    </a:moveTo>
                    <a:cubicBezTo>
                      <a:pt x="903" y="161"/>
                      <a:pt x="916" y="153"/>
                      <a:pt x="948" y="153"/>
                    </a:cubicBezTo>
                    <a:lnTo>
                      <a:pt x="950" y="153"/>
                    </a:lnTo>
                    <a:lnTo>
                      <a:pt x="950" y="161"/>
                    </a:lnTo>
                    <a:cubicBezTo>
                      <a:pt x="950" y="190"/>
                      <a:pt x="942" y="206"/>
                      <a:pt x="924" y="206"/>
                    </a:cubicBezTo>
                    <a:cubicBezTo>
                      <a:pt x="911" y="206"/>
                      <a:pt x="903" y="196"/>
                      <a:pt x="903" y="183"/>
                    </a:cubicBezTo>
                    <a:close/>
                    <a:moveTo>
                      <a:pt x="1062" y="24"/>
                    </a:moveTo>
                    <a:lnTo>
                      <a:pt x="1024" y="37"/>
                    </a:lnTo>
                    <a:lnTo>
                      <a:pt x="1024" y="69"/>
                    </a:lnTo>
                    <a:lnTo>
                      <a:pt x="1003" y="69"/>
                    </a:lnTo>
                    <a:lnTo>
                      <a:pt x="1003" y="100"/>
                    </a:lnTo>
                    <a:lnTo>
                      <a:pt x="1024" y="100"/>
                    </a:lnTo>
                    <a:lnTo>
                      <a:pt x="1024" y="188"/>
                    </a:lnTo>
                    <a:cubicBezTo>
                      <a:pt x="1024" y="220"/>
                      <a:pt x="1038" y="235"/>
                      <a:pt x="1064" y="235"/>
                    </a:cubicBezTo>
                    <a:cubicBezTo>
                      <a:pt x="1072" y="235"/>
                      <a:pt x="1080" y="233"/>
                      <a:pt x="1088" y="230"/>
                    </a:cubicBezTo>
                    <a:lnTo>
                      <a:pt x="1088" y="198"/>
                    </a:lnTo>
                    <a:lnTo>
                      <a:pt x="1085" y="201"/>
                    </a:lnTo>
                    <a:cubicBezTo>
                      <a:pt x="1083" y="201"/>
                      <a:pt x="1080" y="204"/>
                      <a:pt x="1072" y="204"/>
                    </a:cubicBezTo>
                    <a:cubicBezTo>
                      <a:pt x="1064" y="204"/>
                      <a:pt x="1059" y="201"/>
                      <a:pt x="1059" y="183"/>
                    </a:cubicBezTo>
                    <a:lnTo>
                      <a:pt x="1059" y="100"/>
                    </a:lnTo>
                    <a:lnTo>
                      <a:pt x="1088" y="100"/>
                    </a:lnTo>
                    <a:lnTo>
                      <a:pt x="1088" y="69"/>
                    </a:lnTo>
                    <a:lnTo>
                      <a:pt x="1059" y="69"/>
                    </a:lnTo>
                    <a:lnTo>
                      <a:pt x="1062" y="24"/>
                    </a:lnTo>
                    <a:close/>
                    <a:moveTo>
                      <a:pt x="1152" y="71"/>
                    </a:moveTo>
                    <a:lnTo>
                      <a:pt x="1115" y="71"/>
                    </a:lnTo>
                    <a:lnTo>
                      <a:pt x="1112" y="235"/>
                    </a:lnTo>
                    <a:lnTo>
                      <a:pt x="1149" y="235"/>
                    </a:lnTo>
                    <a:lnTo>
                      <a:pt x="1152" y="71"/>
                    </a:lnTo>
                    <a:close/>
                    <a:moveTo>
                      <a:pt x="1154" y="2"/>
                    </a:moveTo>
                    <a:lnTo>
                      <a:pt x="1117" y="2"/>
                    </a:lnTo>
                    <a:lnTo>
                      <a:pt x="1117" y="42"/>
                    </a:lnTo>
                    <a:lnTo>
                      <a:pt x="1154" y="42"/>
                    </a:lnTo>
                    <a:lnTo>
                      <a:pt x="1154" y="2"/>
                    </a:lnTo>
                    <a:close/>
                    <a:moveTo>
                      <a:pt x="1239" y="69"/>
                    </a:moveTo>
                    <a:cubicBezTo>
                      <a:pt x="1220" y="69"/>
                      <a:pt x="1175" y="77"/>
                      <a:pt x="1175" y="151"/>
                    </a:cubicBezTo>
                    <a:cubicBezTo>
                      <a:pt x="1175" y="225"/>
                      <a:pt x="1215" y="235"/>
                      <a:pt x="1239" y="235"/>
                    </a:cubicBezTo>
                    <a:cubicBezTo>
                      <a:pt x="1263" y="238"/>
                      <a:pt x="1303" y="228"/>
                      <a:pt x="1303" y="153"/>
                    </a:cubicBezTo>
                    <a:cubicBezTo>
                      <a:pt x="1303" y="77"/>
                      <a:pt x="1260" y="69"/>
                      <a:pt x="1239" y="69"/>
                    </a:cubicBezTo>
                    <a:close/>
                    <a:moveTo>
                      <a:pt x="1215" y="153"/>
                    </a:moveTo>
                    <a:cubicBezTo>
                      <a:pt x="1215" y="130"/>
                      <a:pt x="1220" y="100"/>
                      <a:pt x="1242" y="100"/>
                    </a:cubicBezTo>
                    <a:cubicBezTo>
                      <a:pt x="1257" y="100"/>
                      <a:pt x="1268" y="119"/>
                      <a:pt x="1265" y="153"/>
                    </a:cubicBezTo>
                    <a:cubicBezTo>
                      <a:pt x="1265" y="188"/>
                      <a:pt x="1255" y="206"/>
                      <a:pt x="1239" y="206"/>
                    </a:cubicBezTo>
                    <a:cubicBezTo>
                      <a:pt x="1218" y="206"/>
                      <a:pt x="1212" y="177"/>
                      <a:pt x="1215" y="153"/>
                    </a:cubicBezTo>
                    <a:close/>
                    <a:moveTo>
                      <a:pt x="1363" y="95"/>
                    </a:moveTo>
                    <a:lnTo>
                      <a:pt x="1363" y="85"/>
                    </a:lnTo>
                    <a:lnTo>
                      <a:pt x="1363" y="74"/>
                    </a:lnTo>
                    <a:lnTo>
                      <a:pt x="1361" y="74"/>
                    </a:lnTo>
                    <a:lnTo>
                      <a:pt x="1326" y="74"/>
                    </a:lnTo>
                    <a:lnTo>
                      <a:pt x="1326" y="77"/>
                    </a:lnTo>
                    <a:lnTo>
                      <a:pt x="1326" y="103"/>
                    </a:lnTo>
                    <a:lnTo>
                      <a:pt x="1326" y="238"/>
                    </a:lnTo>
                    <a:lnTo>
                      <a:pt x="1363" y="238"/>
                    </a:lnTo>
                    <a:lnTo>
                      <a:pt x="1363" y="143"/>
                    </a:lnTo>
                    <a:cubicBezTo>
                      <a:pt x="1363" y="130"/>
                      <a:pt x="1366" y="106"/>
                      <a:pt x="1387" y="106"/>
                    </a:cubicBezTo>
                    <a:cubicBezTo>
                      <a:pt x="1398" y="106"/>
                      <a:pt x="1406" y="111"/>
                      <a:pt x="1406" y="140"/>
                    </a:cubicBezTo>
                    <a:lnTo>
                      <a:pt x="1406" y="238"/>
                    </a:lnTo>
                    <a:lnTo>
                      <a:pt x="1443" y="238"/>
                    </a:lnTo>
                    <a:lnTo>
                      <a:pt x="1443" y="132"/>
                    </a:lnTo>
                    <a:cubicBezTo>
                      <a:pt x="1443" y="92"/>
                      <a:pt x="1430" y="71"/>
                      <a:pt x="1400" y="71"/>
                    </a:cubicBezTo>
                    <a:cubicBezTo>
                      <a:pt x="1379" y="71"/>
                      <a:pt x="1369" y="85"/>
                      <a:pt x="1363" y="95"/>
                    </a:cubicBezTo>
                    <a:close/>
                    <a:moveTo>
                      <a:pt x="114" y="394"/>
                    </a:moveTo>
                    <a:cubicBezTo>
                      <a:pt x="108" y="384"/>
                      <a:pt x="100" y="371"/>
                      <a:pt x="79" y="371"/>
                    </a:cubicBezTo>
                    <a:cubicBezTo>
                      <a:pt x="61" y="371"/>
                      <a:pt x="50" y="384"/>
                      <a:pt x="45" y="394"/>
                    </a:cubicBezTo>
                    <a:lnTo>
                      <a:pt x="45" y="384"/>
                    </a:lnTo>
                    <a:lnTo>
                      <a:pt x="45" y="373"/>
                    </a:lnTo>
                    <a:lnTo>
                      <a:pt x="42" y="373"/>
                    </a:lnTo>
                    <a:lnTo>
                      <a:pt x="8" y="373"/>
                    </a:lnTo>
                    <a:lnTo>
                      <a:pt x="8" y="400"/>
                    </a:lnTo>
                    <a:lnTo>
                      <a:pt x="8" y="535"/>
                    </a:lnTo>
                    <a:lnTo>
                      <a:pt x="45" y="535"/>
                    </a:lnTo>
                    <a:lnTo>
                      <a:pt x="45" y="437"/>
                    </a:lnTo>
                    <a:cubicBezTo>
                      <a:pt x="45" y="421"/>
                      <a:pt x="53" y="405"/>
                      <a:pt x="66" y="405"/>
                    </a:cubicBezTo>
                    <a:cubicBezTo>
                      <a:pt x="74" y="405"/>
                      <a:pt x="82" y="408"/>
                      <a:pt x="82" y="434"/>
                    </a:cubicBezTo>
                    <a:lnTo>
                      <a:pt x="82" y="537"/>
                    </a:lnTo>
                    <a:lnTo>
                      <a:pt x="119" y="537"/>
                    </a:lnTo>
                    <a:lnTo>
                      <a:pt x="119" y="439"/>
                    </a:lnTo>
                    <a:cubicBezTo>
                      <a:pt x="119" y="423"/>
                      <a:pt x="127" y="408"/>
                      <a:pt x="140" y="408"/>
                    </a:cubicBezTo>
                    <a:cubicBezTo>
                      <a:pt x="148" y="408"/>
                      <a:pt x="156" y="410"/>
                      <a:pt x="156" y="437"/>
                    </a:cubicBezTo>
                    <a:lnTo>
                      <a:pt x="156" y="540"/>
                    </a:lnTo>
                    <a:lnTo>
                      <a:pt x="193" y="540"/>
                    </a:lnTo>
                    <a:lnTo>
                      <a:pt x="193" y="439"/>
                    </a:lnTo>
                    <a:cubicBezTo>
                      <a:pt x="193" y="408"/>
                      <a:pt x="190" y="371"/>
                      <a:pt x="151" y="371"/>
                    </a:cubicBezTo>
                    <a:cubicBezTo>
                      <a:pt x="132" y="371"/>
                      <a:pt x="122" y="381"/>
                      <a:pt x="114" y="394"/>
                    </a:cubicBezTo>
                    <a:close/>
                    <a:moveTo>
                      <a:pt x="212" y="453"/>
                    </a:moveTo>
                    <a:cubicBezTo>
                      <a:pt x="212" y="527"/>
                      <a:pt x="251" y="537"/>
                      <a:pt x="275" y="537"/>
                    </a:cubicBezTo>
                    <a:cubicBezTo>
                      <a:pt x="299" y="537"/>
                      <a:pt x="339" y="527"/>
                      <a:pt x="339" y="453"/>
                    </a:cubicBezTo>
                    <a:cubicBezTo>
                      <a:pt x="339" y="378"/>
                      <a:pt x="294" y="371"/>
                      <a:pt x="275" y="371"/>
                    </a:cubicBezTo>
                    <a:cubicBezTo>
                      <a:pt x="257" y="371"/>
                      <a:pt x="212" y="378"/>
                      <a:pt x="212" y="453"/>
                    </a:cubicBezTo>
                    <a:close/>
                    <a:moveTo>
                      <a:pt x="251" y="455"/>
                    </a:moveTo>
                    <a:cubicBezTo>
                      <a:pt x="251" y="431"/>
                      <a:pt x="257" y="402"/>
                      <a:pt x="278" y="402"/>
                    </a:cubicBezTo>
                    <a:cubicBezTo>
                      <a:pt x="294" y="402"/>
                      <a:pt x="304" y="421"/>
                      <a:pt x="302" y="455"/>
                    </a:cubicBezTo>
                    <a:cubicBezTo>
                      <a:pt x="299" y="490"/>
                      <a:pt x="291" y="508"/>
                      <a:pt x="275" y="508"/>
                    </a:cubicBezTo>
                    <a:cubicBezTo>
                      <a:pt x="254" y="508"/>
                      <a:pt x="249" y="479"/>
                      <a:pt x="251" y="455"/>
                    </a:cubicBezTo>
                    <a:close/>
                    <a:moveTo>
                      <a:pt x="394" y="397"/>
                    </a:moveTo>
                    <a:lnTo>
                      <a:pt x="394" y="386"/>
                    </a:lnTo>
                    <a:lnTo>
                      <a:pt x="394" y="376"/>
                    </a:lnTo>
                    <a:lnTo>
                      <a:pt x="392" y="376"/>
                    </a:lnTo>
                    <a:lnTo>
                      <a:pt x="357" y="376"/>
                    </a:lnTo>
                    <a:lnTo>
                      <a:pt x="357" y="378"/>
                    </a:lnTo>
                    <a:lnTo>
                      <a:pt x="357" y="405"/>
                    </a:lnTo>
                    <a:lnTo>
                      <a:pt x="357" y="540"/>
                    </a:lnTo>
                    <a:lnTo>
                      <a:pt x="394" y="540"/>
                    </a:lnTo>
                    <a:lnTo>
                      <a:pt x="394" y="445"/>
                    </a:lnTo>
                    <a:cubicBezTo>
                      <a:pt x="394" y="431"/>
                      <a:pt x="397" y="408"/>
                      <a:pt x="418" y="408"/>
                    </a:cubicBezTo>
                    <a:cubicBezTo>
                      <a:pt x="429" y="408"/>
                      <a:pt x="437" y="413"/>
                      <a:pt x="437" y="442"/>
                    </a:cubicBezTo>
                    <a:lnTo>
                      <a:pt x="437" y="540"/>
                    </a:lnTo>
                    <a:lnTo>
                      <a:pt x="474" y="540"/>
                    </a:lnTo>
                    <a:lnTo>
                      <a:pt x="474" y="434"/>
                    </a:lnTo>
                    <a:cubicBezTo>
                      <a:pt x="476" y="394"/>
                      <a:pt x="460" y="373"/>
                      <a:pt x="431" y="373"/>
                    </a:cubicBezTo>
                    <a:cubicBezTo>
                      <a:pt x="410" y="373"/>
                      <a:pt x="400" y="386"/>
                      <a:pt x="394" y="397"/>
                    </a:cubicBezTo>
                    <a:close/>
                    <a:moveTo>
                      <a:pt x="619" y="304"/>
                    </a:moveTo>
                    <a:lnTo>
                      <a:pt x="582" y="304"/>
                    </a:lnTo>
                    <a:lnTo>
                      <a:pt x="582" y="397"/>
                    </a:lnTo>
                    <a:cubicBezTo>
                      <a:pt x="577" y="389"/>
                      <a:pt x="566" y="376"/>
                      <a:pt x="548" y="376"/>
                    </a:cubicBezTo>
                    <a:cubicBezTo>
                      <a:pt x="516" y="376"/>
                      <a:pt x="498" y="408"/>
                      <a:pt x="498" y="461"/>
                    </a:cubicBezTo>
                    <a:cubicBezTo>
                      <a:pt x="498" y="514"/>
                      <a:pt x="516" y="545"/>
                      <a:pt x="548" y="545"/>
                    </a:cubicBezTo>
                    <a:cubicBezTo>
                      <a:pt x="564" y="545"/>
                      <a:pt x="577" y="537"/>
                      <a:pt x="585" y="521"/>
                    </a:cubicBezTo>
                    <a:lnTo>
                      <a:pt x="585" y="543"/>
                    </a:lnTo>
                    <a:lnTo>
                      <a:pt x="585" y="545"/>
                    </a:lnTo>
                    <a:lnTo>
                      <a:pt x="619" y="545"/>
                    </a:lnTo>
                    <a:lnTo>
                      <a:pt x="619" y="543"/>
                    </a:lnTo>
                    <a:cubicBezTo>
                      <a:pt x="617" y="532"/>
                      <a:pt x="617" y="524"/>
                      <a:pt x="617" y="511"/>
                    </a:cubicBezTo>
                    <a:lnTo>
                      <a:pt x="619" y="304"/>
                    </a:lnTo>
                    <a:close/>
                    <a:moveTo>
                      <a:pt x="529" y="455"/>
                    </a:moveTo>
                    <a:cubicBezTo>
                      <a:pt x="529" y="421"/>
                      <a:pt x="537" y="405"/>
                      <a:pt x="553" y="405"/>
                    </a:cubicBezTo>
                    <a:cubicBezTo>
                      <a:pt x="574" y="405"/>
                      <a:pt x="577" y="437"/>
                      <a:pt x="577" y="458"/>
                    </a:cubicBezTo>
                    <a:cubicBezTo>
                      <a:pt x="580" y="482"/>
                      <a:pt x="574" y="511"/>
                      <a:pt x="553" y="511"/>
                    </a:cubicBezTo>
                    <a:cubicBezTo>
                      <a:pt x="537" y="511"/>
                      <a:pt x="529" y="495"/>
                      <a:pt x="529" y="455"/>
                    </a:cubicBezTo>
                    <a:close/>
                    <a:moveTo>
                      <a:pt x="648" y="349"/>
                    </a:moveTo>
                    <a:lnTo>
                      <a:pt x="686" y="349"/>
                    </a:lnTo>
                    <a:lnTo>
                      <a:pt x="686" y="310"/>
                    </a:lnTo>
                    <a:lnTo>
                      <a:pt x="648" y="310"/>
                    </a:lnTo>
                    <a:lnTo>
                      <a:pt x="648" y="349"/>
                    </a:lnTo>
                    <a:close/>
                    <a:moveTo>
                      <a:pt x="646" y="540"/>
                    </a:moveTo>
                    <a:lnTo>
                      <a:pt x="683" y="540"/>
                    </a:lnTo>
                    <a:lnTo>
                      <a:pt x="686" y="376"/>
                    </a:lnTo>
                    <a:lnTo>
                      <a:pt x="648" y="376"/>
                    </a:lnTo>
                    <a:lnTo>
                      <a:pt x="646" y="540"/>
                    </a:lnTo>
                    <a:close/>
                    <a:moveTo>
                      <a:pt x="818" y="442"/>
                    </a:moveTo>
                    <a:cubicBezTo>
                      <a:pt x="818" y="402"/>
                      <a:pt x="810" y="376"/>
                      <a:pt x="762" y="376"/>
                    </a:cubicBezTo>
                    <a:cubicBezTo>
                      <a:pt x="741" y="376"/>
                      <a:pt x="725" y="384"/>
                      <a:pt x="717" y="386"/>
                    </a:cubicBezTo>
                    <a:lnTo>
                      <a:pt x="720" y="421"/>
                    </a:lnTo>
                    <a:lnTo>
                      <a:pt x="723" y="418"/>
                    </a:lnTo>
                    <a:cubicBezTo>
                      <a:pt x="728" y="413"/>
                      <a:pt x="744" y="402"/>
                      <a:pt x="760" y="402"/>
                    </a:cubicBezTo>
                    <a:cubicBezTo>
                      <a:pt x="781" y="402"/>
                      <a:pt x="784" y="423"/>
                      <a:pt x="784" y="431"/>
                    </a:cubicBezTo>
                    <a:lnTo>
                      <a:pt x="784" y="437"/>
                    </a:lnTo>
                    <a:lnTo>
                      <a:pt x="778" y="437"/>
                    </a:lnTo>
                    <a:cubicBezTo>
                      <a:pt x="744" y="437"/>
                      <a:pt x="701" y="442"/>
                      <a:pt x="701" y="492"/>
                    </a:cubicBezTo>
                    <a:cubicBezTo>
                      <a:pt x="701" y="524"/>
                      <a:pt x="723" y="540"/>
                      <a:pt x="744" y="540"/>
                    </a:cubicBezTo>
                    <a:cubicBezTo>
                      <a:pt x="762" y="540"/>
                      <a:pt x="776" y="529"/>
                      <a:pt x="784" y="519"/>
                    </a:cubicBezTo>
                    <a:cubicBezTo>
                      <a:pt x="784" y="524"/>
                      <a:pt x="784" y="532"/>
                      <a:pt x="786" y="537"/>
                    </a:cubicBezTo>
                    <a:lnTo>
                      <a:pt x="821" y="537"/>
                    </a:lnTo>
                    <a:lnTo>
                      <a:pt x="821" y="535"/>
                    </a:lnTo>
                    <a:cubicBezTo>
                      <a:pt x="818" y="535"/>
                      <a:pt x="818" y="524"/>
                      <a:pt x="818" y="511"/>
                    </a:cubicBezTo>
                    <a:lnTo>
                      <a:pt x="818" y="442"/>
                    </a:lnTo>
                    <a:close/>
                    <a:moveTo>
                      <a:pt x="784" y="471"/>
                    </a:moveTo>
                    <a:cubicBezTo>
                      <a:pt x="784" y="500"/>
                      <a:pt x="776" y="516"/>
                      <a:pt x="757" y="516"/>
                    </a:cubicBezTo>
                    <a:cubicBezTo>
                      <a:pt x="744" y="516"/>
                      <a:pt x="736" y="506"/>
                      <a:pt x="736" y="492"/>
                    </a:cubicBezTo>
                    <a:cubicBezTo>
                      <a:pt x="736" y="471"/>
                      <a:pt x="749" y="463"/>
                      <a:pt x="781" y="463"/>
                    </a:cubicBezTo>
                    <a:lnTo>
                      <a:pt x="784" y="463"/>
                    </a:lnTo>
                    <a:lnTo>
                      <a:pt x="784" y="471"/>
                    </a:lnTo>
                    <a:close/>
                    <a:moveTo>
                      <a:pt x="847" y="543"/>
                    </a:moveTo>
                    <a:lnTo>
                      <a:pt x="884" y="543"/>
                    </a:lnTo>
                    <a:lnTo>
                      <a:pt x="887" y="307"/>
                    </a:lnTo>
                    <a:lnTo>
                      <a:pt x="850" y="307"/>
                    </a:lnTo>
                    <a:lnTo>
                      <a:pt x="847" y="543"/>
                    </a:lnTo>
                    <a:close/>
                    <a:moveTo>
                      <a:pt x="911" y="463"/>
                    </a:moveTo>
                    <a:cubicBezTo>
                      <a:pt x="911" y="503"/>
                      <a:pt x="926" y="545"/>
                      <a:pt x="977" y="545"/>
                    </a:cubicBezTo>
                    <a:cubicBezTo>
                      <a:pt x="998" y="545"/>
                      <a:pt x="1014" y="537"/>
                      <a:pt x="1019" y="535"/>
                    </a:cubicBezTo>
                    <a:lnTo>
                      <a:pt x="1017" y="500"/>
                    </a:lnTo>
                    <a:lnTo>
                      <a:pt x="1014" y="503"/>
                    </a:lnTo>
                    <a:cubicBezTo>
                      <a:pt x="1006" y="508"/>
                      <a:pt x="998" y="516"/>
                      <a:pt x="977" y="514"/>
                    </a:cubicBezTo>
                    <a:cubicBezTo>
                      <a:pt x="953" y="514"/>
                      <a:pt x="942" y="500"/>
                      <a:pt x="942" y="471"/>
                    </a:cubicBezTo>
                    <a:lnTo>
                      <a:pt x="1024" y="471"/>
                    </a:lnTo>
                    <a:lnTo>
                      <a:pt x="1024" y="463"/>
                    </a:lnTo>
                    <a:cubicBezTo>
                      <a:pt x="1030" y="392"/>
                      <a:pt x="998" y="378"/>
                      <a:pt x="972" y="378"/>
                    </a:cubicBezTo>
                    <a:cubicBezTo>
                      <a:pt x="937" y="378"/>
                      <a:pt x="911" y="413"/>
                      <a:pt x="911" y="463"/>
                    </a:cubicBezTo>
                    <a:close/>
                    <a:moveTo>
                      <a:pt x="948" y="445"/>
                    </a:moveTo>
                    <a:cubicBezTo>
                      <a:pt x="948" y="426"/>
                      <a:pt x="956" y="405"/>
                      <a:pt x="972" y="405"/>
                    </a:cubicBezTo>
                    <a:cubicBezTo>
                      <a:pt x="990" y="405"/>
                      <a:pt x="993" y="426"/>
                      <a:pt x="993" y="445"/>
                    </a:cubicBezTo>
                    <a:lnTo>
                      <a:pt x="948" y="445"/>
                    </a:lnTo>
                    <a:close/>
                    <a:moveTo>
                      <a:pt x="1236" y="310"/>
                    </a:moveTo>
                    <a:lnTo>
                      <a:pt x="1199" y="310"/>
                    </a:lnTo>
                    <a:lnTo>
                      <a:pt x="1199" y="402"/>
                    </a:lnTo>
                    <a:cubicBezTo>
                      <a:pt x="1194" y="394"/>
                      <a:pt x="1183" y="381"/>
                      <a:pt x="1165" y="381"/>
                    </a:cubicBezTo>
                    <a:cubicBezTo>
                      <a:pt x="1133" y="381"/>
                      <a:pt x="1115" y="413"/>
                      <a:pt x="1115" y="466"/>
                    </a:cubicBezTo>
                    <a:cubicBezTo>
                      <a:pt x="1115" y="519"/>
                      <a:pt x="1133" y="551"/>
                      <a:pt x="1165" y="551"/>
                    </a:cubicBezTo>
                    <a:cubicBezTo>
                      <a:pt x="1181" y="551"/>
                      <a:pt x="1194" y="543"/>
                      <a:pt x="1202" y="527"/>
                    </a:cubicBezTo>
                    <a:lnTo>
                      <a:pt x="1202" y="548"/>
                    </a:lnTo>
                    <a:lnTo>
                      <a:pt x="1236" y="548"/>
                    </a:lnTo>
                    <a:lnTo>
                      <a:pt x="1236" y="545"/>
                    </a:lnTo>
                    <a:cubicBezTo>
                      <a:pt x="1234" y="537"/>
                      <a:pt x="1234" y="529"/>
                      <a:pt x="1234" y="516"/>
                    </a:cubicBezTo>
                    <a:lnTo>
                      <a:pt x="1236" y="310"/>
                    </a:lnTo>
                    <a:close/>
                    <a:moveTo>
                      <a:pt x="1146" y="461"/>
                    </a:moveTo>
                    <a:cubicBezTo>
                      <a:pt x="1146" y="426"/>
                      <a:pt x="1154" y="410"/>
                      <a:pt x="1170" y="410"/>
                    </a:cubicBezTo>
                    <a:cubicBezTo>
                      <a:pt x="1191" y="410"/>
                      <a:pt x="1194" y="442"/>
                      <a:pt x="1194" y="463"/>
                    </a:cubicBezTo>
                    <a:cubicBezTo>
                      <a:pt x="1197" y="487"/>
                      <a:pt x="1191" y="516"/>
                      <a:pt x="1170" y="516"/>
                    </a:cubicBezTo>
                    <a:cubicBezTo>
                      <a:pt x="1154" y="516"/>
                      <a:pt x="1146" y="500"/>
                      <a:pt x="1146" y="461"/>
                    </a:cubicBezTo>
                    <a:close/>
                    <a:moveTo>
                      <a:pt x="1252" y="466"/>
                    </a:moveTo>
                    <a:cubicBezTo>
                      <a:pt x="1252" y="506"/>
                      <a:pt x="1268" y="548"/>
                      <a:pt x="1318" y="548"/>
                    </a:cubicBezTo>
                    <a:cubicBezTo>
                      <a:pt x="1340" y="548"/>
                      <a:pt x="1355" y="540"/>
                      <a:pt x="1361" y="537"/>
                    </a:cubicBezTo>
                    <a:lnTo>
                      <a:pt x="1358" y="503"/>
                    </a:lnTo>
                    <a:lnTo>
                      <a:pt x="1355" y="506"/>
                    </a:lnTo>
                    <a:cubicBezTo>
                      <a:pt x="1348" y="511"/>
                      <a:pt x="1340" y="519"/>
                      <a:pt x="1318" y="516"/>
                    </a:cubicBezTo>
                    <a:cubicBezTo>
                      <a:pt x="1295" y="516"/>
                      <a:pt x="1284" y="503"/>
                      <a:pt x="1284" y="474"/>
                    </a:cubicBezTo>
                    <a:lnTo>
                      <a:pt x="1366" y="474"/>
                    </a:lnTo>
                    <a:lnTo>
                      <a:pt x="1366" y="466"/>
                    </a:lnTo>
                    <a:cubicBezTo>
                      <a:pt x="1371" y="397"/>
                      <a:pt x="1340" y="381"/>
                      <a:pt x="1313" y="381"/>
                    </a:cubicBezTo>
                    <a:cubicBezTo>
                      <a:pt x="1279" y="381"/>
                      <a:pt x="1252" y="416"/>
                      <a:pt x="1252" y="466"/>
                    </a:cubicBezTo>
                    <a:close/>
                    <a:moveTo>
                      <a:pt x="1289" y="450"/>
                    </a:moveTo>
                    <a:cubicBezTo>
                      <a:pt x="1289" y="431"/>
                      <a:pt x="1297" y="410"/>
                      <a:pt x="1313" y="410"/>
                    </a:cubicBezTo>
                    <a:cubicBezTo>
                      <a:pt x="1326" y="410"/>
                      <a:pt x="1334" y="423"/>
                      <a:pt x="1334" y="450"/>
                    </a:cubicBezTo>
                    <a:lnTo>
                      <a:pt x="1289" y="450"/>
                    </a:lnTo>
                    <a:close/>
                    <a:moveTo>
                      <a:pt x="1464" y="548"/>
                    </a:moveTo>
                    <a:lnTo>
                      <a:pt x="1501" y="548"/>
                    </a:lnTo>
                    <a:lnTo>
                      <a:pt x="1504" y="312"/>
                    </a:lnTo>
                    <a:lnTo>
                      <a:pt x="1467" y="312"/>
                    </a:lnTo>
                    <a:lnTo>
                      <a:pt x="1464" y="548"/>
                    </a:lnTo>
                    <a:close/>
                    <a:moveTo>
                      <a:pt x="1631" y="450"/>
                    </a:moveTo>
                    <a:cubicBezTo>
                      <a:pt x="1631" y="410"/>
                      <a:pt x="1628" y="384"/>
                      <a:pt x="1581" y="384"/>
                    </a:cubicBezTo>
                    <a:cubicBezTo>
                      <a:pt x="1559" y="384"/>
                      <a:pt x="1543" y="392"/>
                      <a:pt x="1536" y="394"/>
                    </a:cubicBezTo>
                    <a:lnTo>
                      <a:pt x="1538" y="429"/>
                    </a:lnTo>
                    <a:lnTo>
                      <a:pt x="1541" y="426"/>
                    </a:lnTo>
                    <a:cubicBezTo>
                      <a:pt x="1546" y="421"/>
                      <a:pt x="1562" y="410"/>
                      <a:pt x="1578" y="410"/>
                    </a:cubicBezTo>
                    <a:cubicBezTo>
                      <a:pt x="1599" y="410"/>
                      <a:pt x="1602" y="431"/>
                      <a:pt x="1602" y="439"/>
                    </a:cubicBezTo>
                    <a:lnTo>
                      <a:pt x="1602" y="445"/>
                    </a:lnTo>
                    <a:lnTo>
                      <a:pt x="1596" y="445"/>
                    </a:lnTo>
                    <a:cubicBezTo>
                      <a:pt x="1562" y="445"/>
                      <a:pt x="1520" y="450"/>
                      <a:pt x="1520" y="500"/>
                    </a:cubicBezTo>
                    <a:cubicBezTo>
                      <a:pt x="1520" y="532"/>
                      <a:pt x="1541" y="548"/>
                      <a:pt x="1562" y="548"/>
                    </a:cubicBezTo>
                    <a:cubicBezTo>
                      <a:pt x="1581" y="548"/>
                      <a:pt x="1594" y="537"/>
                      <a:pt x="1602" y="527"/>
                    </a:cubicBezTo>
                    <a:cubicBezTo>
                      <a:pt x="1602" y="532"/>
                      <a:pt x="1602" y="540"/>
                      <a:pt x="1604" y="545"/>
                    </a:cubicBezTo>
                    <a:lnTo>
                      <a:pt x="1634" y="545"/>
                    </a:lnTo>
                    <a:lnTo>
                      <a:pt x="1634" y="543"/>
                    </a:lnTo>
                    <a:cubicBezTo>
                      <a:pt x="1631" y="540"/>
                      <a:pt x="1631" y="529"/>
                      <a:pt x="1631" y="519"/>
                    </a:cubicBezTo>
                    <a:lnTo>
                      <a:pt x="1631" y="450"/>
                    </a:lnTo>
                    <a:close/>
                    <a:moveTo>
                      <a:pt x="1602" y="479"/>
                    </a:moveTo>
                    <a:cubicBezTo>
                      <a:pt x="1602" y="508"/>
                      <a:pt x="1594" y="524"/>
                      <a:pt x="1575" y="524"/>
                    </a:cubicBezTo>
                    <a:cubicBezTo>
                      <a:pt x="1562" y="524"/>
                      <a:pt x="1554" y="514"/>
                      <a:pt x="1554" y="500"/>
                    </a:cubicBezTo>
                    <a:cubicBezTo>
                      <a:pt x="1554" y="479"/>
                      <a:pt x="1567" y="471"/>
                      <a:pt x="1599" y="471"/>
                    </a:cubicBezTo>
                    <a:lnTo>
                      <a:pt x="1602" y="471"/>
                    </a:lnTo>
                    <a:lnTo>
                      <a:pt x="1602" y="479"/>
                    </a:lnTo>
                    <a:close/>
                    <a:moveTo>
                      <a:pt x="1774" y="413"/>
                    </a:moveTo>
                    <a:cubicBezTo>
                      <a:pt x="1763" y="405"/>
                      <a:pt x="1755" y="400"/>
                      <a:pt x="1755" y="384"/>
                    </a:cubicBezTo>
                    <a:cubicBezTo>
                      <a:pt x="1755" y="368"/>
                      <a:pt x="1766" y="360"/>
                      <a:pt x="1782" y="360"/>
                    </a:cubicBezTo>
                    <a:cubicBezTo>
                      <a:pt x="1798" y="360"/>
                      <a:pt x="1806" y="365"/>
                      <a:pt x="1816" y="368"/>
                    </a:cubicBezTo>
                    <a:lnTo>
                      <a:pt x="1822" y="371"/>
                    </a:lnTo>
                    <a:lnTo>
                      <a:pt x="1824" y="333"/>
                    </a:lnTo>
                    <a:lnTo>
                      <a:pt x="1822" y="333"/>
                    </a:lnTo>
                    <a:cubicBezTo>
                      <a:pt x="1816" y="331"/>
                      <a:pt x="1800" y="326"/>
                      <a:pt x="1782" y="326"/>
                    </a:cubicBezTo>
                    <a:cubicBezTo>
                      <a:pt x="1750" y="326"/>
                      <a:pt x="1721" y="344"/>
                      <a:pt x="1718" y="386"/>
                    </a:cubicBezTo>
                    <a:cubicBezTo>
                      <a:pt x="1718" y="413"/>
                      <a:pt x="1729" y="431"/>
                      <a:pt x="1750" y="445"/>
                    </a:cubicBezTo>
                    <a:lnTo>
                      <a:pt x="1769" y="455"/>
                    </a:lnTo>
                    <a:cubicBezTo>
                      <a:pt x="1784" y="466"/>
                      <a:pt x="1792" y="471"/>
                      <a:pt x="1792" y="487"/>
                    </a:cubicBezTo>
                    <a:cubicBezTo>
                      <a:pt x="1792" y="508"/>
                      <a:pt x="1779" y="516"/>
                      <a:pt x="1763" y="516"/>
                    </a:cubicBezTo>
                    <a:cubicBezTo>
                      <a:pt x="1742" y="516"/>
                      <a:pt x="1729" y="506"/>
                      <a:pt x="1724" y="503"/>
                    </a:cubicBezTo>
                    <a:lnTo>
                      <a:pt x="1721" y="500"/>
                    </a:lnTo>
                    <a:lnTo>
                      <a:pt x="1718" y="540"/>
                    </a:lnTo>
                    <a:cubicBezTo>
                      <a:pt x="1729" y="548"/>
                      <a:pt x="1742" y="551"/>
                      <a:pt x="1763" y="551"/>
                    </a:cubicBezTo>
                    <a:cubicBezTo>
                      <a:pt x="1806" y="551"/>
                      <a:pt x="1829" y="527"/>
                      <a:pt x="1829" y="484"/>
                    </a:cubicBezTo>
                    <a:cubicBezTo>
                      <a:pt x="1829" y="455"/>
                      <a:pt x="1816" y="442"/>
                      <a:pt x="1795" y="426"/>
                    </a:cubicBezTo>
                    <a:lnTo>
                      <a:pt x="1774" y="413"/>
                    </a:lnTo>
                    <a:close/>
                    <a:moveTo>
                      <a:pt x="1962" y="453"/>
                    </a:moveTo>
                    <a:cubicBezTo>
                      <a:pt x="1962" y="413"/>
                      <a:pt x="1954" y="386"/>
                      <a:pt x="1906" y="386"/>
                    </a:cubicBezTo>
                    <a:cubicBezTo>
                      <a:pt x="1885" y="386"/>
                      <a:pt x="1869" y="394"/>
                      <a:pt x="1861" y="397"/>
                    </a:cubicBezTo>
                    <a:lnTo>
                      <a:pt x="1864" y="431"/>
                    </a:lnTo>
                    <a:lnTo>
                      <a:pt x="1867" y="429"/>
                    </a:lnTo>
                    <a:cubicBezTo>
                      <a:pt x="1872" y="423"/>
                      <a:pt x="1888" y="413"/>
                      <a:pt x="1904" y="413"/>
                    </a:cubicBezTo>
                    <a:cubicBezTo>
                      <a:pt x="1925" y="413"/>
                      <a:pt x="1927" y="434"/>
                      <a:pt x="1927" y="442"/>
                    </a:cubicBezTo>
                    <a:lnTo>
                      <a:pt x="1927" y="447"/>
                    </a:lnTo>
                    <a:lnTo>
                      <a:pt x="1922" y="447"/>
                    </a:lnTo>
                    <a:cubicBezTo>
                      <a:pt x="1888" y="447"/>
                      <a:pt x="1845" y="453"/>
                      <a:pt x="1845" y="503"/>
                    </a:cubicBezTo>
                    <a:cubicBezTo>
                      <a:pt x="1845" y="535"/>
                      <a:pt x="1867" y="551"/>
                      <a:pt x="1888" y="551"/>
                    </a:cubicBezTo>
                    <a:cubicBezTo>
                      <a:pt x="1906" y="551"/>
                      <a:pt x="1919" y="540"/>
                      <a:pt x="1927" y="529"/>
                    </a:cubicBezTo>
                    <a:cubicBezTo>
                      <a:pt x="1927" y="535"/>
                      <a:pt x="1927" y="543"/>
                      <a:pt x="1930" y="548"/>
                    </a:cubicBezTo>
                    <a:lnTo>
                      <a:pt x="1964" y="548"/>
                    </a:lnTo>
                    <a:lnTo>
                      <a:pt x="1964" y="545"/>
                    </a:lnTo>
                    <a:cubicBezTo>
                      <a:pt x="1964" y="545"/>
                      <a:pt x="1962" y="535"/>
                      <a:pt x="1962" y="521"/>
                    </a:cubicBezTo>
                    <a:lnTo>
                      <a:pt x="1962" y="453"/>
                    </a:lnTo>
                    <a:close/>
                    <a:moveTo>
                      <a:pt x="1927" y="482"/>
                    </a:moveTo>
                    <a:cubicBezTo>
                      <a:pt x="1927" y="511"/>
                      <a:pt x="1919" y="527"/>
                      <a:pt x="1901" y="527"/>
                    </a:cubicBezTo>
                    <a:cubicBezTo>
                      <a:pt x="1888" y="527"/>
                      <a:pt x="1880" y="516"/>
                      <a:pt x="1880" y="503"/>
                    </a:cubicBezTo>
                    <a:cubicBezTo>
                      <a:pt x="1880" y="482"/>
                      <a:pt x="1893" y="474"/>
                      <a:pt x="1925" y="474"/>
                    </a:cubicBezTo>
                    <a:lnTo>
                      <a:pt x="1927" y="474"/>
                    </a:lnTo>
                    <a:lnTo>
                      <a:pt x="1927" y="482"/>
                    </a:lnTo>
                    <a:close/>
                    <a:moveTo>
                      <a:pt x="2023" y="410"/>
                    </a:moveTo>
                    <a:lnTo>
                      <a:pt x="2023" y="400"/>
                    </a:lnTo>
                    <a:lnTo>
                      <a:pt x="2023" y="389"/>
                    </a:lnTo>
                    <a:lnTo>
                      <a:pt x="2020" y="389"/>
                    </a:lnTo>
                    <a:lnTo>
                      <a:pt x="1986" y="389"/>
                    </a:lnTo>
                    <a:lnTo>
                      <a:pt x="1986" y="392"/>
                    </a:lnTo>
                    <a:lnTo>
                      <a:pt x="1986" y="418"/>
                    </a:lnTo>
                    <a:lnTo>
                      <a:pt x="1986" y="553"/>
                    </a:lnTo>
                    <a:lnTo>
                      <a:pt x="2023" y="553"/>
                    </a:lnTo>
                    <a:lnTo>
                      <a:pt x="2023" y="458"/>
                    </a:lnTo>
                    <a:cubicBezTo>
                      <a:pt x="2023" y="445"/>
                      <a:pt x="2025" y="421"/>
                      <a:pt x="2047" y="421"/>
                    </a:cubicBezTo>
                    <a:cubicBezTo>
                      <a:pt x="2057" y="421"/>
                      <a:pt x="2065" y="426"/>
                      <a:pt x="2065" y="455"/>
                    </a:cubicBezTo>
                    <a:lnTo>
                      <a:pt x="2065" y="553"/>
                    </a:lnTo>
                    <a:lnTo>
                      <a:pt x="2102" y="553"/>
                    </a:lnTo>
                    <a:lnTo>
                      <a:pt x="2102" y="447"/>
                    </a:lnTo>
                    <a:cubicBezTo>
                      <a:pt x="2102" y="408"/>
                      <a:pt x="2089" y="389"/>
                      <a:pt x="2060" y="386"/>
                    </a:cubicBezTo>
                    <a:cubicBezTo>
                      <a:pt x="2039" y="386"/>
                      <a:pt x="2028" y="400"/>
                      <a:pt x="2023" y="410"/>
                    </a:cubicBezTo>
                    <a:close/>
                    <a:moveTo>
                      <a:pt x="2179" y="347"/>
                    </a:moveTo>
                    <a:lnTo>
                      <a:pt x="2142" y="360"/>
                    </a:lnTo>
                    <a:lnTo>
                      <a:pt x="2142" y="392"/>
                    </a:lnTo>
                    <a:lnTo>
                      <a:pt x="2121" y="392"/>
                    </a:lnTo>
                    <a:lnTo>
                      <a:pt x="2121" y="423"/>
                    </a:lnTo>
                    <a:lnTo>
                      <a:pt x="2142" y="423"/>
                    </a:lnTo>
                    <a:lnTo>
                      <a:pt x="2142" y="511"/>
                    </a:lnTo>
                    <a:cubicBezTo>
                      <a:pt x="2142" y="543"/>
                      <a:pt x="2155" y="559"/>
                      <a:pt x="2182" y="559"/>
                    </a:cubicBezTo>
                    <a:cubicBezTo>
                      <a:pt x="2190" y="559"/>
                      <a:pt x="2198" y="556"/>
                      <a:pt x="2205" y="553"/>
                    </a:cubicBezTo>
                    <a:lnTo>
                      <a:pt x="2205" y="521"/>
                    </a:lnTo>
                    <a:lnTo>
                      <a:pt x="2203" y="524"/>
                    </a:lnTo>
                    <a:cubicBezTo>
                      <a:pt x="2200" y="524"/>
                      <a:pt x="2198" y="527"/>
                      <a:pt x="2190" y="527"/>
                    </a:cubicBezTo>
                    <a:cubicBezTo>
                      <a:pt x="2182" y="527"/>
                      <a:pt x="2176" y="524"/>
                      <a:pt x="2176" y="506"/>
                    </a:cubicBezTo>
                    <a:lnTo>
                      <a:pt x="2176" y="423"/>
                    </a:lnTo>
                    <a:lnTo>
                      <a:pt x="2205" y="423"/>
                    </a:lnTo>
                    <a:lnTo>
                      <a:pt x="2205" y="392"/>
                    </a:lnTo>
                    <a:lnTo>
                      <a:pt x="2176" y="392"/>
                    </a:lnTo>
                    <a:lnTo>
                      <a:pt x="2179" y="347"/>
                    </a:lnTo>
                    <a:close/>
                    <a:moveTo>
                      <a:pt x="2317" y="331"/>
                    </a:moveTo>
                    <a:lnTo>
                      <a:pt x="2282" y="331"/>
                    </a:lnTo>
                    <a:lnTo>
                      <a:pt x="2264" y="378"/>
                    </a:lnTo>
                    <a:lnTo>
                      <a:pt x="2288" y="378"/>
                    </a:lnTo>
                    <a:lnTo>
                      <a:pt x="2317" y="331"/>
                    </a:lnTo>
                    <a:close/>
                    <a:moveTo>
                      <a:pt x="2338" y="476"/>
                    </a:moveTo>
                    <a:cubicBezTo>
                      <a:pt x="2338" y="405"/>
                      <a:pt x="2306" y="389"/>
                      <a:pt x="2280" y="389"/>
                    </a:cubicBezTo>
                    <a:cubicBezTo>
                      <a:pt x="2245" y="389"/>
                      <a:pt x="2219" y="423"/>
                      <a:pt x="2219" y="474"/>
                    </a:cubicBezTo>
                    <a:cubicBezTo>
                      <a:pt x="2219" y="514"/>
                      <a:pt x="2235" y="556"/>
                      <a:pt x="2285" y="556"/>
                    </a:cubicBezTo>
                    <a:cubicBezTo>
                      <a:pt x="2306" y="556"/>
                      <a:pt x="2322" y="548"/>
                      <a:pt x="2327" y="545"/>
                    </a:cubicBezTo>
                    <a:lnTo>
                      <a:pt x="2325" y="511"/>
                    </a:lnTo>
                    <a:lnTo>
                      <a:pt x="2322" y="514"/>
                    </a:lnTo>
                    <a:cubicBezTo>
                      <a:pt x="2314" y="519"/>
                      <a:pt x="2306" y="527"/>
                      <a:pt x="2285" y="524"/>
                    </a:cubicBezTo>
                    <a:cubicBezTo>
                      <a:pt x="2261" y="524"/>
                      <a:pt x="2250" y="511"/>
                      <a:pt x="2250" y="482"/>
                    </a:cubicBezTo>
                    <a:lnTo>
                      <a:pt x="2333" y="482"/>
                    </a:lnTo>
                    <a:lnTo>
                      <a:pt x="2338" y="476"/>
                    </a:lnTo>
                    <a:close/>
                    <a:moveTo>
                      <a:pt x="2258" y="458"/>
                    </a:moveTo>
                    <a:cubicBezTo>
                      <a:pt x="2258" y="439"/>
                      <a:pt x="2266" y="418"/>
                      <a:pt x="2282" y="418"/>
                    </a:cubicBezTo>
                    <a:cubicBezTo>
                      <a:pt x="2301" y="418"/>
                      <a:pt x="2303" y="439"/>
                      <a:pt x="2303" y="458"/>
                    </a:cubicBezTo>
                    <a:lnTo>
                      <a:pt x="2258" y="45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58" name="Freeform 273">
                <a:extLst>
                  <a:ext uri="{FF2B5EF4-FFF2-40B4-BE49-F238E27FC236}">
                    <a16:creationId xmlns:a16="http://schemas.microsoft.com/office/drawing/2014/main" id="{7CC63DA9-2BCE-D087-1AF2-63BDEC07F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1213" y="5870575"/>
                <a:ext cx="58737" cy="69850"/>
              </a:xfrm>
              <a:custGeom>
                <a:avLst/>
                <a:gdLst>
                  <a:gd name="T0" fmla="*/ 114 w 163"/>
                  <a:gd name="T1" fmla="*/ 146 h 195"/>
                  <a:gd name="T2" fmla="*/ 48 w 163"/>
                  <a:gd name="T3" fmla="*/ 146 h 195"/>
                  <a:gd name="T4" fmla="*/ 34 w 163"/>
                  <a:gd name="T5" fmla="*/ 194 h 195"/>
                  <a:gd name="T6" fmla="*/ 0 w 163"/>
                  <a:gd name="T7" fmla="*/ 194 h 195"/>
                  <a:gd name="T8" fmla="*/ 66 w 163"/>
                  <a:gd name="T9" fmla="*/ 0 h 195"/>
                  <a:gd name="T10" fmla="*/ 103 w 163"/>
                  <a:gd name="T11" fmla="*/ 0 h 195"/>
                  <a:gd name="T12" fmla="*/ 162 w 163"/>
                  <a:gd name="T13" fmla="*/ 194 h 195"/>
                  <a:gd name="T14" fmla="*/ 127 w 163"/>
                  <a:gd name="T15" fmla="*/ 194 h 195"/>
                  <a:gd name="T16" fmla="*/ 114 w 163"/>
                  <a:gd name="T17" fmla="*/ 146 h 195"/>
                  <a:gd name="T18" fmla="*/ 106 w 163"/>
                  <a:gd name="T19" fmla="*/ 117 h 195"/>
                  <a:gd name="T20" fmla="*/ 82 w 163"/>
                  <a:gd name="T21" fmla="*/ 27 h 195"/>
                  <a:gd name="T22" fmla="*/ 82 w 163"/>
                  <a:gd name="T23" fmla="*/ 27 h 195"/>
                  <a:gd name="T24" fmla="*/ 56 w 163"/>
                  <a:gd name="T25" fmla="*/ 117 h 195"/>
                  <a:gd name="T26" fmla="*/ 106 w 163"/>
                  <a:gd name="T27" fmla="*/ 117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3" h="195">
                    <a:moveTo>
                      <a:pt x="114" y="146"/>
                    </a:moveTo>
                    <a:lnTo>
                      <a:pt x="48" y="146"/>
                    </a:lnTo>
                    <a:lnTo>
                      <a:pt x="34" y="194"/>
                    </a:lnTo>
                    <a:lnTo>
                      <a:pt x="0" y="194"/>
                    </a:lnTo>
                    <a:lnTo>
                      <a:pt x="66" y="0"/>
                    </a:lnTo>
                    <a:lnTo>
                      <a:pt x="103" y="0"/>
                    </a:lnTo>
                    <a:lnTo>
                      <a:pt x="162" y="194"/>
                    </a:lnTo>
                    <a:lnTo>
                      <a:pt x="127" y="194"/>
                    </a:lnTo>
                    <a:lnTo>
                      <a:pt x="114" y="146"/>
                    </a:lnTo>
                    <a:close/>
                    <a:moveTo>
                      <a:pt x="106" y="117"/>
                    </a:moveTo>
                    <a:lnTo>
                      <a:pt x="82" y="27"/>
                    </a:lnTo>
                    <a:lnTo>
                      <a:pt x="82" y="27"/>
                    </a:lnTo>
                    <a:lnTo>
                      <a:pt x="56" y="117"/>
                    </a:lnTo>
                    <a:lnTo>
                      <a:pt x="106" y="11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59" name="Freeform 274">
                <a:extLst>
                  <a:ext uri="{FF2B5EF4-FFF2-40B4-BE49-F238E27FC236}">
                    <a16:creationId xmlns:a16="http://schemas.microsoft.com/office/drawing/2014/main" id="{6667FA69-2659-2044-62EE-76CECBCCC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1538" y="5886450"/>
                <a:ext cx="68262" cy="53975"/>
              </a:xfrm>
              <a:custGeom>
                <a:avLst/>
                <a:gdLst>
                  <a:gd name="T0" fmla="*/ 8 w 189"/>
                  <a:gd name="T1" fmla="*/ 27 h 150"/>
                  <a:gd name="T2" fmla="*/ 8 w 189"/>
                  <a:gd name="T3" fmla="*/ 3 h 150"/>
                  <a:gd name="T4" fmla="*/ 42 w 189"/>
                  <a:gd name="T5" fmla="*/ 3 h 150"/>
                  <a:gd name="T6" fmla="*/ 42 w 189"/>
                  <a:gd name="T7" fmla="*/ 24 h 150"/>
                  <a:gd name="T8" fmla="*/ 42 w 189"/>
                  <a:gd name="T9" fmla="*/ 24 h 150"/>
                  <a:gd name="T10" fmla="*/ 77 w 189"/>
                  <a:gd name="T11" fmla="*/ 0 h 150"/>
                  <a:gd name="T12" fmla="*/ 111 w 189"/>
                  <a:gd name="T13" fmla="*/ 24 h 150"/>
                  <a:gd name="T14" fmla="*/ 148 w 189"/>
                  <a:gd name="T15" fmla="*/ 3 h 150"/>
                  <a:gd name="T16" fmla="*/ 188 w 189"/>
                  <a:gd name="T17" fmla="*/ 61 h 150"/>
                  <a:gd name="T18" fmla="*/ 188 w 189"/>
                  <a:gd name="T19" fmla="*/ 149 h 150"/>
                  <a:gd name="T20" fmla="*/ 153 w 189"/>
                  <a:gd name="T21" fmla="*/ 149 h 150"/>
                  <a:gd name="T22" fmla="*/ 153 w 189"/>
                  <a:gd name="T23" fmla="*/ 59 h 150"/>
                  <a:gd name="T24" fmla="*/ 135 w 189"/>
                  <a:gd name="T25" fmla="*/ 32 h 150"/>
                  <a:gd name="T26" fmla="*/ 111 w 189"/>
                  <a:gd name="T27" fmla="*/ 61 h 150"/>
                  <a:gd name="T28" fmla="*/ 111 w 189"/>
                  <a:gd name="T29" fmla="*/ 149 h 150"/>
                  <a:gd name="T30" fmla="*/ 77 w 189"/>
                  <a:gd name="T31" fmla="*/ 149 h 150"/>
                  <a:gd name="T32" fmla="*/ 77 w 189"/>
                  <a:gd name="T33" fmla="*/ 59 h 150"/>
                  <a:gd name="T34" fmla="*/ 58 w 189"/>
                  <a:gd name="T35" fmla="*/ 32 h 150"/>
                  <a:gd name="T36" fmla="*/ 34 w 189"/>
                  <a:gd name="T37" fmla="*/ 61 h 150"/>
                  <a:gd name="T38" fmla="*/ 34 w 189"/>
                  <a:gd name="T39" fmla="*/ 149 h 150"/>
                  <a:gd name="T40" fmla="*/ 0 w 189"/>
                  <a:gd name="T41" fmla="*/ 149 h 150"/>
                  <a:gd name="T42" fmla="*/ 8 w 189"/>
                  <a:gd name="T43" fmla="*/ 2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9" h="150">
                    <a:moveTo>
                      <a:pt x="8" y="27"/>
                    </a:moveTo>
                    <a:cubicBezTo>
                      <a:pt x="8" y="16"/>
                      <a:pt x="8" y="8"/>
                      <a:pt x="8" y="3"/>
                    </a:cubicBezTo>
                    <a:lnTo>
                      <a:pt x="42" y="3"/>
                    </a:lnTo>
                    <a:cubicBezTo>
                      <a:pt x="42" y="11"/>
                      <a:pt x="42" y="19"/>
                      <a:pt x="42" y="24"/>
                    </a:cubicBezTo>
                    <a:lnTo>
                      <a:pt x="42" y="24"/>
                    </a:lnTo>
                    <a:cubicBezTo>
                      <a:pt x="48" y="14"/>
                      <a:pt x="58" y="0"/>
                      <a:pt x="77" y="0"/>
                    </a:cubicBezTo>
                    <a:cubicBezTo>
                      <a:pt x="101" y="0"/>
                      <a:pt x="108" y="16"/>
                      <a:pt x="111" y="24"/>
                    </a:cubicBezTo>
                    <a:cubicBezTo>
                      <a:pt x="119" y="14"/>
                      <a:pt x="127" y="0"/>
                      <a:pt x="148" y="3"/>
                    </a:cubicBezTo>
                    <a:cubicBezTo>
                      <a:pt x="177" y="3"/>
                      <a:pt x="188" y="27"/>
                      <a:pt x="188" y="61"/>
                    </a:cubicBezTo>
                    <a:lnTo>
                      <a:pt x="188" y="149"/>
                    </a:lnTo>
                    <a:lnTo>
                      <a:pt x="153" y="149"/>
                    </a:lnTo>
                    <a:lnTo>
                      <a:pt x="153" y="59"/>
                    </a:lnTo>
                    <a:cubicBezTo>
                      <a:pt x="153" y="40"/>
                      <a:pt x="148" y="32"/>
                      <a:pt x="135" y="32"/>
                    </a:cubicBezTo>
                    <a:cubicBezTo>
                      <a:pt x="119" y="32"/>
                      <a:pt x="111" y="45"/>
                      <a:pt x="111" y="61"/>
                    </a:cubicBezTo>
                    <a:lnTo>
                      <a:pt x="111" y="149"/>
                    </a:lnTo>
                    <a:lnTo>
                      <a:pt x="77" y="149"/>
                    </a:lnTo>
                    <a:lnTo>
                      <a:pt x="77" y="59"/>
                    </a:lnTo>
                    <a:cubicBezTo>
                      <a:pt x="77" y="40"/>
                      <a:pt x="71" y="32"/>
                      <a:pt x="58" y="32"/>
                    </a:cubicBezTo>
                    <a:cubicBezTo>
                      <a:pt x="42" y="32"/>
                      <a:pt x="34" y="45"/>
                      <a:pt x="34" y="61"/>
                    </a:cubicBezTo>
                    <a:lnTo>
                      <a:pt x="34" y="149"/>
                    </a:lnTo>
                    <a:lnTo>
                      <a:pt x="0" y="149"/>
                    </a:lnTo>
                    <a:lnTo>
                      <a:pt x="8" y="27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60" name="Freeform 275">
                <a:extLst>
                  <a:ext uri="{FF2B5EF4-FFF2-40B4-BE49-F238E27FC236}">
                    <a16:creationId xmlns:a16="http://schemas.microsoft.com/office/drawing/2014/main" id="{037BB6F4-CF97-610F-9C7A-E6F9854B6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7738" y="5870575"/>
                <a:ext cx="41275" cy="71438"/>
              </a:xfrm>
              <a:custGeom>
                <a:avLst/>
                <a:gdLst>
                  <a:gd name="T0" fmla="*/ 106 w 115"/>
                  <a:gd name="T1" fmla="*/ 190 h 199"/>
                  <a:gd name="T2" fmla="*/ 64 w 115"/>
                  <a:gd name="T3" fmla="*/ 198 h 199"/>
                  <a:gd name="T4" fmla="*/ 0 w 115"/>
                  <a:gd name="T5" fmla="*/ 127 h 199"/>
                  <a:gd name="T6" fmla="*/ 58 w 115"/>
                  <a:gd name="T7" fmla="*/ 53 h 199"/>
                  <a:gd name="T8" fmla="*/ 114 w 115"/>
                  <a:gd name="T9" fmla="*/ 129 h 199"/>
                  <a:gd name="T10" fmla="*/ 114 w 115"/>
                  <a:gd name="T11" fmla="*/ 135 h 199"/>
                  <a:gd name="T12" fmla="*/ 34 w 115"/>
                  <a:gd name="T13" fmla="*/ 135 h 199"/>
                  <a:gd name="T14" fmla="*/ 69 w 115"/>
                  <a:gd name="T15" fmla="*/ 174 h 199"/>
                  <a:gd name="T16" fmla="*/ 106 w 115"/>
                  <a:gd name="T17" fmla="*/ 164 h 199"/>
                  <a:gd name="T18" fmla="*/ 106 w 115"/>
                  <a:gd name="T19" fmla="*/ 190 h 199"/>
                  <a:gd name="T20" fmla="*/ 82 w 115"/>
                  <a:gd name="T21" fmla="*/ 114 h 199"/>
                  <a:gd name="T22" fmla="*/ 58 w 115"/>
                  <a:gd name="T23" fmla="*/ 77 h 199"/>
                  <a:gd name="T24" fmla="*/ 32 w 115"/>
                  <a:gd name="T25" fmla="*/ 114 h 199"/>
                  <a:gd name="T26" fmla="*/ 82 w 115"/>
                  <a:gd name="T27" fmla="*/ 114 h 199"/>
                  <a:gd name="T28" fmla="*/ 61 w 115"/>
                  <a:gd name="T29" fmla="*/ 0 h 199"/>
                  <a:gd name="T30" fmla="*/ 93 w 115"/>
                  <a:gd name="T31" fmla="*/ 0 h 199"/>
                  <a:gd name="T32" fmla="*/ 64 w 115"/>
                  <a:gd name="T33" fmla="*/ 39 h 199"/>
                  <a:gd name="T34" fmla="*/ 42 w 115"/>
                  <a:gd name="T35" fmla="*/ 39 h 199"/>
                  <a:gd name="T36" fmla="*/ 61 w 115"/>
                  <a:gd name="T37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5" h="199">
                    <a:moveTo>
                      <a:pt x="106" y="190"/>
                    </a:moveTo>
                    <a:cubicBezTo>
                      <a:pt x="98" y="193"/>
                      <a:pt x="85" y="198"/>
                      <a:pt x="64" y="198"/>
                    </a:cubicBezTo>
                    <a:cubicBezTo>
                      <a:pt x="19" y="198"/>
                      <a:pt x="0" y="164"/>
                      <a:pt x="0" y="127"/>
                    </a:cubicBezTo>
                    <a:cubicBezTo>
                      <a:pt x="0" y="84"/>
                      <a:pt x="24" y="53"/>
                      <a:pt x="58" y="53"/>
                    </a:cubicBezTo>
                    <a:cubicBezTo>
                      <a:pt x="87" y="53"/>
                      <a:pt x="114" y="71"/>
                      <a:pt x="114" y="129"/>
                    </a:cubicBezTo>
                    <a:lnTo>
                      <a:pt x="114" y="135"/>
                    </a:lnTo>
                    <a:lnTo>
                      <a:pt x="34" y="135"/>
                    </a:lnTo>
                    <a:cubicBezTo>
                      <a:pt x="34" y="159"/>
                      <a:pt x="42" y="174"/>
                      <a:pt x="69" y="174"/>
                    </a:cubicBezTo>
                    <a:cubicBezTo>
                      <a:pt x="90" y="174"/>
                      <a:pt x="98" y="169"/>
                      <a:pt x="106" y="164"/>
                    </a:cubicBezTo>
                    <a:lnTo>
                      <a:pt x="106" y="190"/>
                    </a:lnTo>
                    <a:close/>
                    <a:moveTo>
                      <a:pt x="82" y="114"/>
                    </a:moveTo>
                    <a:cubicBezTo>
                      <a:pt x="82" y="87"/>
                      <a:pt x="74" y="77"/>
                      <a:pt x="58" y="77"/>
                    </a:cubicBezTo>
                    <a:cubicBezTo>
                      <a:pt x="40" y="77"/>
                      <a:pt x="34" y="95"/>
                      <a:pt x="32" y="114"/>
                    </a:cubicBezTo>
                    <a:lnTo>
                      <a:pt x="82" y="114"/>
                    </a:lnTo>
                    <a:close/>
                    <a:moveTo>
                      <a:pt x="61" y="0"/>
                    </a:moveTo>
                    <a:lnTo>
                      <a:pt x="93" y="0"/>
                    </a:lnTo>
                    <a:lnTo>
                      <a:pt x="64" y="39"/>
                    </a:lnTo>
                    <a:lnTo>
                      <a:pt x="42" y="39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61" name="Freeform 276">
                <a:extLst>
                  <a:ext uri="{FF2B5EF4-FFF2-40B4-BE49-F238E27FC236}">
                    <a16:creationId xmlns:a16="http://schemas.microsoft.com/office/drawing/2014/main" id="{6FABE407-B869-45B2-5F5D-EF055A396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5363" y="5889625"/>
                <a:ext cx="26987" cy="50800"/>
              </a:xfrm>
              <a:custGeom>
                <a:avLst/>
                <a:gdLst>
                  <a:gd name="T0" fmla="*/ 6 w 76"/>
                  <a:gd name="T1" fmla="*/ 26 h 141"/>
                  <a:gd name="T2" fmla="*/ 6 w 76"/>
                  <a:gd name="T3" fmla="*/ 2 h 141"/>
                  <a:gd name="T4" fmla="*/ 35 w 76"/>
                  <a:gd name="T5" fmla="*/ 2 h 141"/>
                  <a:gd name="T6" fmla="*/ 35 w 76"/>
                  <a:gd name="T7" fmla="*/ 29 h 141"/>
                  <a:gd name="T8" fmla="*/ 35 w 76"/>
                  <a:gd name="T9" fmla="*/ 29 h 141"/>
                  <a:gd name="T10" fmla="*/ 69 w 76"/>
                  <a:gd name="T11" fmla="*/ 0 h 141"/>
                  <a:gd name="T12" fmla="*/ 75 w 76"/>
                  <a:gd name="T13" fmla="*/ 0 h 141"/>
                  <a:gd name="T14" fmla="*/ 75 w 76"/>
                  <a:gd name="T15" fmla="*/ 31 h 141"/>
                  <a:gd name="T16" fmla="*/ 64 w 76"/>
                  <a:gd name="T17" fmla="*/ 29 h 141"/>
                  <a:gd name="T18" fmla="*/ 35 w 76"/>
                  <a:gd name="T19" fmla="*/ 63 h 141"/>
                  <a:gd name="T20" fmla="*/ 35 w 76"/>
                  <a:gd name="T21" fmla="*/ 140 h 141"/>
                  <a:gd name="T22" fmla="*/ 0 w 76"/>
                  <a:gd name="T23" fmla="*/ 140 h 141"/>
                  <a:gd name="T24" fmla="*/ 6 w 76"/>
                  <a:gd name="T25" fmla="*/ 26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141">
                    <a:moveTo>
                      <a:pt x="6" y="26"/>
                    </a:moveTo>
                    <a:cubicBezTo>
                      <a:pt x="6" y="18"/>
                      <a:pt x="6" y="10"/>
                      <a:pt x="6" y="2"/>
                    </a:cubicBezTo>
                    <a:lnTo>
                      <a:pt x="35" y="2"/>
                    </a:lnTo>
                    <a:cubicBezTo>
                      <a:pt x="35" y="10"/>
                      <a:pt x="35" y="21"/>
                      <a:pt x="35" y="29"/>
                    </a:cubicBezTo>
                    <a:lnTo>
                      <a:pt x="35" y="29"/>
                    </a:lnTo>
                    <a:cubicBezTo>
                      <a:pt x="40" y="18"/>
                      <a:pt x="51" y="0"/>
                      <a:pt x="69" y="0"/>
                    </a:cubicBezTo>
                    <a:cubicBezTo>
                      <a:pt x="72" y="0"/>
                      <a:pt x="72" y="0"/>
                      <a:pt x="75" y="0"/>
                    </a:cubicBezTo>
                    <a:lnTo>
                      <a:pt x="75" y="31"/>
                    </a:lnTo>
                    <a:cubicBezTo>
                      <a:pt x="72" y="31"/>
                      <a:pt x="69" y="29"/>
                      <a:pt x="64" y="29"/>
                    </a:cubicBezTo>
                    <a:cubicBezTo>
                      <a:pt x="51" y="29"/>
                      <a:pt x="35" y="37"/>
                      <a:pt x="35" y="63"/>
                    </a:cubicBezTo>
                    <a:lnTo>
                      <a:pt x="35" y="140"/>
                    </a:lnTo>
                    <a:lnTo>
                      <a:pt x="0" y="140"/>
                    </a:lnTo>
                    <a:lnTo>
                      <a:pt x="6" y="26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62" name="Freeform 277">
                <a:extLst>
                  <a:ext uri="{FF2B5EF4-FFF2-40B4-BE49-F238E27FC236}">
                    <a16:creationId xmlns:a16="http://schemas.microsoft.com/office/drawing/2014/main" id="{8144C55D-47CB-0B42-FF03-AD8A9FAE4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0288" y="5867400"/>
                <a:ext cx="12700" cy="73025"/>
              </a:xfrm>
              <a:custGeom>
                <a:avLst/>
                <a:gdLst>
                  <a:gd name="T0" fmla="*/ 0 w 36"/>
                  <a:gd name="T1" fmla="*/ 0 h 205"/>
                  <a:gd name="T2" fmla="*/ 35 w 36"/>
                  <a:gd name="T3" fmla="*/ 0 h 205"/>
                  <a:gd name="T4" fmla="*/ 35 w 36"/>
                  <a:gd name="T5" fmla="*/ 35 h 205"/>
                  <a:gd name="T6" fmla="*/ 0 w 36"/>
                  <a:gd name="T7" fmla="*/ 35 h 205"/>
                  <a:gd name="T8" fmla="*/ 0 w 36"/>
                  <a:gd name="T9" fmla="*/ 0 h 205"/>
                  <a:gd name="T10" fmla="*/ 0 w 36"/>
                  <a:gd name="T11" fmla="*/ 61 h 205"/>
                  <a:gd name="T12" fmla="*/ 35 w 36"/>
                  <a:gd name="T13" fmla="*/ 61 h 205"/>
                  <a:gd name="T14" fmla="*/ 35 w 36"/>
                  <a:gd name="T15" fmla="*/ 204 h 205"/>
                  <a:gd name="T16" fmla="*/ 0 w 36"/>
                  <a:gd name="T17" fmla="*/ 204 h 205"/>
                  <a:gd name="T18" fmla="*/ 0 w 36"/>
                  <a:gd name="T19" fmla="*/ 6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205">
                    <a:moveTo>
                      <a:pt x="0" y="0"/>
                    </a:moveTo>
                    <a:lnTo>
                      <a:pt x="35" y="0"/>
                    </a:lnTo>
                    <a:lnTo>
                      <a:pt x="35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  <a:moveTo>
                      <a:pt x="0" y="61"/>
                    </a:moveTo>
                    <a:lnTo>
                      <a:pt x="35" y="61"/>
                    </a:lnTo>
                    <a:lnTo>
                      <a:pt x="35" y="204"/>
                    </a:lnTo>
                    <a:lnTo>
                      <a:pt x="0" y="204"/>
                    </a:lnTo>
                    <a:lnTo>
                      <a:pt x="0" y="6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63" name="Freeform 278">
                <a:extLst>
                  <a:ext uri="{FF2B5EF4-FFF2-40B4-BE49-F238E27FC236}">
                    <a16:creationId xmlns:a16="http://schemas.microsoft.com/office/drawing/2014/main" id="{0B3742F2-3D81-5735-048B-DC7EA8249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0925" y="5889625"/>
                <a:ext cx="42863" cy="73025"/>
              </a:xfrm>
              <a:custGeom>
                <a:avLst/>
                <a:gdLst>
                  <a:gd name="T0" fmla="*/ 84 w 120"/>
                  <a:gd name="T1" fmla="*/ 127 h 205"/>
                  <a:gd name="T2" fmla="*/ 47 w 120"/>
                  <a:gd name="T3" fmla="*/ 148 h 205"/>
                  <a:gd name="T4" fmla="*/ 0 w 120"/>
                  <a:gd name="T5" fmla="*/ 74 h 205"/>
                  <a:gd name="T6" fmla="*/ 50 w 120"/>
                  <a:gd name="T7" fmla="*/ 0 h 205"/>
                  <a:gd name="T8" fmla="*/ 87 w 120"/>
                  <a:gd name="T9" fmla="*/ 24 h 205"/>
                  <a:gd name="T10" fmla="*/ 87 w 120"/>
                  <a:gd name="T11" fmla="*/ 2 h 205"/>
                  <a:gd name="T12" fmla="*/ 119 w 120"/>
                  <a:gd name="T13" fmla="*/ 2 h 205"/>
                  <a:gd name="T14" fmla="*/ 116 w 120"/>
                  <a:gd name="T15" fmla="*/ 26 h 205"/>
                  <a:gd name="T16" fmla="*/ 114 w 120"/>
                  <a:gd name="T17" fmla="*/ 204 h 205"/>
                  <a:gd name="T18" fmla="*/ 79 w 120"/>
                  <a:gd name="T19" fmla="*/ 204 h 205"/>
                  <a:gd name="T20" fmla="*/ 84 w 120"/>
                  <a:gd name="T21" fmla="*/ 127 h 205"/>
                  <a:gd name="T22" fmla="*/ 84 w 120"/>
                  <a:gd name="T23" fmla="*/ 76 h 205"/>
                  <a:gd name="T24" fmla="*/ 58 w 120"/>
                  <a:gd name="T25" fmla="*/ 29 h 205"/>
                  <a:gd name="T26" fmla="*/ 34 w 120"/>
                  <a:gd name="T27" fmla="*/ 79 h 205"/>
                  <a:gd name="T28" fmla="*/ 58 w 120"/>
                  <a:gd name="T29" fmla="*/ 124 h 205"/>
                  <a:gd name="T30" fmla="*/ 84 w 120"/>
                  <a:gd name="T31" fmla="*/ 7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205">
                    <a:moveTo>
                      <a:pt x="84" y="127"/>
                    </a:moveTo>
                    <a:cubicBezTo>
                      <a:pt x="79" y="137"/>
                      <a:pt x="69" y="151"/>
                      <a:pt x="47" y="148"/>
                    </a:cubicBezTo>
                    <a:cubicBezTo>
                      <a:pt x="18" y="148"/>
                      <a:pt x="0" y="121"/>
                      <a:pt x="0" y="74"/>
                    </a:cubicBezTo>
                    <a:cubicBezTo>
                      <a:pt x="0" y="34"/>
                      <a:pt x="16" y="0"/>
                      <a:pt x="50" y="0"/>
                    </a:cubicBezTo>
                    <a:cubicBezTo>
                      <a:pt x="71" y="0"/>
                      <a:pt x="82" y="13"/>
                      <a:pt x="87" y="24"/>
                    </a:cubicBezTo>
                    <a:lnTo>
                      <a:pt x="87" y="2"/>
                    </a:lnTo>
                    <a:lnTo>
                      <a:pt x="119" y="2"/>
                    </a:lnTo>
                    <a:cubicBezTo>
                      <a:pt x="119" y="8"/>
                      <a:pt x="119" y="16"/>
                      <a:pt x="116" y="26"/>
                    </a:cubicBezTo>
                    <a:lnTo>
                      <a:pt x="114" y="204"/>
                    </a:lnTo>
                    <a:lnTo>
                      <a:pt x="79" y="204"/>
                    </a:lnTo>
                    <a:lnTo>
                      <a:pt x="84" y="127"/>
                    </a:lnTo>
                    <a:close/>
                    <a:moveTo>
                      <a:pt x="84" y="76"/>
                    </a:moveTo>
                    <a:cubicBezTo>
                      <a:pt x="84" y="50"/>
                      <a:pt x="79" y="29"/>
                      <a:pt x="58" y="29"/>
                    </a:cubicBezTo>
                    <a:cubicBezTo>
                      <a:pt x="39" y="29"/>
                      <a:pt x="34" y="45"/>
                      <a:pt x="34" y="79"/>
                    </a:cubicBezTo>
                    <a:cubicBezTo>
                      <a:pt x="34" y="106"/>
                      <a:pt x="40" y="124"/>
                      <a:pt x="58" y="124"/>
                    </a:cubicBezTo>
                    <a:cubicBezTo>
                      <a:pt x="77" y="124"/>
                      <a:pt x="84" y="103"/>
                      <a:pt x="84" y="7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64" name="Freeform 279">
                <a:extLst>
                  <a:ext uri="{FF2B5EF4-FFF2-40B4-BE49-F238E27FC236}">
                    <a16:creationId xmlns:a16="http://schemas.microsoft.com/office/drawing/2014/main" id="{50C8F1FF-9109-F326-9652-FF53A72E1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4900" y="5891213"/>
                <a:ext cx="39688" cy="52387"/>
              </a:xfrm>
              <a:custGeom>
                <a:avLst/>
                <a:gdLst>
                  <a:gd name="T0" fmla="*/ 109 w 112"/>
                  <a:gd name="T1" fmla="*/ 119 h 147"/>
                  <a:gd name="T2" fmla="*/ 109 w 112"/>
                  <a:gd name="T3" fmla="*/ 143 h 147"/>
                  <a:gd name="T4" fmla="*/ 77 w 112"/>
                  <a:gd name="T5" fmla="*/ 143 h 147"/>
                  <a:gd name="T6" fmla="*/ 77 w 112"/>
                  <a:gd name="T7" fmla="*/ 122 h 147"/>
                  <a:gd name="T8" fmla="*/ 77 w 112"/>
                  <a:gd name="T9" fmla="*/ 122 h 147"/>
                  <a:gd name="T10" fmla="*/ 77 w 112"/>
                  <a:gd name="T11" fmla="*/ 122 h 147"/>
                  <a:gd name="T12" fmla="*/ 40 w 112"/>
                  <a:gd name="T13" fmla="*/ 146 h 147"/>
                  <a:gd name="T14" fmla="*/ 0 w 112"/>
                  <a:gd name="T15" fmla="*/ 93 h 147"/>
                  <a:gd name="T16" fmla="*/ 0 w 112"/>
                  <a:gd name="T17" fmla="*/ 0 h 147"/>
                  <a:gd name="T18" fmla="*/ 34 w 112"/>
                  <a:gd name="T19" fmla="*/ 0 h 147"/>
                  <a:gd name="T20" fmla="*/ 34 w 112"/>
                  <a:gd name="T21" fmla="*/ 85 h 147"/>
                  <a:gd name="T22" fmla="*/ 53 w 112"/>
                  <a:gd name="T23" fmla="*/ 116 h 147"/>
                  <a:gd name="T24" fmla="*/ 77 w 112"/>
                  <a:gd name="T25" fmla="*/ 82 h 147"/>
                  <a:gd name="T26" fmla="*/ 77 w 112"/>
                  <a:gd name="T27" fmla="*/ 0 h 147"/>
                  <a:gd name="T28" fmla="*/ 111 w 112"/>
                  <a:gd name="T29" fmla="*/ 0 h 147"/>
                  <a:gd name="T30" fmla="*/ 109 w 112"/>
                  <a:gd name="T31" fmla="*/ 11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2" h="147">
                    <a:moveTo>
                      <a:pt x="109" y="119"/>
                    </a:moveTo>
                    <a:cubicBezTo>
                      <a:pt x="109" y="127"/>
                      <a:pt x="109" y="135"/>
                      <a:pt x="109" y="143"/>
                    </a:cubicBezTo>
                    <a:lnTo>
                      <a:pt x="77" y="143"/>
                    </a:lnTo>
                    <a:cubicBezTo>
                      <a:pt x="77" y="135"/>
                      <a:pt x="77" y="127"/>
                      <a:pt x="77" y="122"/>
                    </a:cubicBezTo>
                    <a:lnTo>
                      <a:pt x="77" y="122"/>
                    </a:lnTo>
                    <a:lnTo>
                      <a:pt x="77" y="122"/>
                    </a:lnTo>
                    <a:cubicBezTo>
                      <a:pt x="71" y="132"/>
                      <a:pt x="61" y="146"/>
                      <a:pt x="40" y="146"/>
                    </a:cubicBezTo>
                    <a:cubicBezTo>
                      <a:pt x="8" y="146"/>
                      <a:pt x="0" y="122"/>
                      <a:pt x="0" y="93"/>
                    </a:cubicBezTo>
                    <a:lnTo>
                      <a:pt x="0" y="0"/>
                    </a:lnTo>
                    <a:lnTo>
                      <a:pt x="34" y="0"/>
                    </a:lnTo>
                    <a:lnTo>
                      <a:pt x="34" y="85"/>
                    </a:lnTo>
                    <a:cubicBezTo>
                      <a:pt x="34" y="106"/>
                      <a:pt x="40" y="116"/>
                      <a:pt x="53" y="116"/>
                    </a:cubicBezTo>
                    <a:cubicBezTo>
                      <a:pt x="71" y="116"/>
                      <a:pt x="77" y="101"/>
                      <a:pt x="77" y="82"/>
                    </a:cubicBezTo>
                    <a:lnTo>
                      <a:pt x="77" y="0"/>
                    </a:lnTo>
                    <a:lnTo>
                      <a:pt x="111" y="0"/>
                    </a:lnTo>
                    <a:lnTo>
                      <a:pt x="109" y="119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65" name="Freeform 280">
                <a:extLst>
                  <a:ext uri="{FF2B5EF4-FFF2-40B4-BE49-F238E27FC236}">
                    <a16:creationId xmlns:a16="http://schemas.microsoft.com/office/drawing/2014/main" id="{EE98303B-35A3-D793-FA3D-D1231CB93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0938" y="5891213"/>
                <a:ext cx="41275" cy="52387"/>
              </a:xfrm>
              <a:custGeom>
                <a:avLst/>
                <a:gdLst>
                  <a:gd name="T0" fmla="*/ 106 w 115"/>
                  <a:gd name="T1" fmla="*/ 138 h 147"/>
                  <a:gd name="T2" fmla="*/ 63 w 115"/>
                  <a:gd name="T3" fmla="*/ 146 h 147"/>
                  <a:gd name="T4" fmla="*/ 0 w 115"/>
                  <a:gd name="T5" fmla="*/ 74 h 147"/>
                  <a:gd name="T6" fmla="*/ 58 w 115"/>
                  <a:gd name="T7" fmla="*/ 0 h 147"/>
                  <a:gd name="T8" fmla="*/ 114 w 115"/>
                  <a:gd name="T9" fmla="*/ 77 h 147"/>
                  <a:gd name="T10" fmla="*/ 114 w 115"/>
                  <a:gd name="T11" fmla="*/ 82 h 147"/>
                  <a:gd name="T12" fmla="*/ 34 w 115"/>
                  <a:gd name="T13" fmla="*/ 82 h 147"/>
                  <a:gd name="T14" fmla="*/ 69 w 115"/>
                  <a:gd name="T15" fmla="*/ 122 h 147"/>
                  <a:gd name="T16" fmla="*/ 106 w 115"/>
                  <a:gd name="T17" fmla="*/ 111 h 147"/>
                  <a:gd name="T18" fmla="*/ 106 w 115"/>
                  <a:gd name="T19" fmla="*/ 138 h 147"/>
                  <a:gd name="T20" fmla="*/ 82 w 115"/>
                  <a:gd name="T21" fmla="*/ 61 h 147"/>
                  <a:gd name="T22" fmla="*/ 58 w 115"/>
                  <a:gd name="T23" fmla="*/ 24 h 147"/>
                  <a:gd name="T24" fmla="*/ 32 w 115"/>
                  <a:gd name="T25" fmla="*/ 61 h 147"/>
                  <a:gd name="T26" fmla="*/ 82 w 115"/>
                  <a:gd name="T27" fmla="*/ 6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47">
                    <a:moveTo>
                      <a:pt x="106" y="138"/>
                    </a:moveTo>
                    <a:cubicBezTo>
                      <a:pt x="98" y="140"/>
                      <a:pt x="84" y="146"/>
                      <a:pt x="63" y="146"/>
                    </a:cubicBezTo>
                    <a:cubicBezTo>
                      <a:pt x="18" y="146"/>
                      <a:pt x="0" y="111"/>
                      <a:pt x="0" y="74"/>
                    </a:cubicBezTo>
                    <a:cubicBezTo>
                      <a:pt x="0" y="32"/>
                      <a:pt x="24" y="0"/>
                      <a:pt x="58" y="0"/>
                    </a:cubicBezTo>
                    <a:cubicBezTo>
                      <a:pt x="87" y="0"/>
                      <a:pt x="114" y="19"/>
                      <a:pt x="114" y="77"/>
                    </a:cubicBezTo>
                    <a:lnTo>
                      <a:pt x="114" y="82"/>
                    </a:lnTo>
                    <a:lnTo>
                      <a:pt x="34" y="82"/>
                    </a:lnTo>
                    <a:cubicBezTo>
                      <a:pt x="34" y="106"/>
                      <a:pt x="42" y="122"/>
                      <a:pt x="69" y="122"/>
                    </a:cubicBezTo>
                    <a:cubicBezTo>
                      <a:pt x="90" y="122"/>
                      <a:pt x="98" y="116"/>
                      <a:pt x="106" y="111"/>
                    </a:cubicBezTo>
                    <a:lnTo>
                      <a:pt x="106" y="138"/>
                    </a:lnTo>
                    <a:close/>
                    <a:moveTo>
                      <a:pt x="82" y="61"/>
                    </a:moveTo>
                    <a:cubicBezTo>
                      <a:pt x="82" y="34"/>
                      <a:pt x="74" y="24"/>
                      <a:pt x="58" y="24"/>
                    </a:cubicBezTo>
                    <a:cubicBezTo>
                      <a:pt x="39" y="24"/>
                      <a:pt x="34" y="42"/>
                      <a:pt x="32" y="61"/>
                    </a:cubicBezTo>
                    <a:lnTo>
                      <a:pt x="82" y="6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66" name="Freeform 281">
                <a:extLst>
                  <a:ext uri="{FF2B5EF4-FFF2-40B4-BE49-F238E27FC236}">
                    <a16:creationId xmlns:a16="http://schemas.microsoft.com/office/drawing/2014/main" id="{5D4E40BF-9B8B-38FC-9008-1FEAB4739B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6975" y="5892800"/>
                <a:ext cx="33338" cy="52388"/>
              </a:xfrm>
              <a:custGeom>
                <a:avLst/>
                <a:gdLst>
                  <a:gd name="T0" fmla="*/ 5 w 94"/>
                  <a:gd name="T1" fmla="*/ 108 h 146"/>
                  <a:gd name="T2" fmla="*/ 40 w 94"/>
                  <a:gd name="T3" fmla="*/ 119 h 146"/>
                  <a:gd name="T4" fmla="*/ 61 w 94"/>
                  <a:gd name="T5" fmla="*/ 106 h 146"/>
                  <a:gd name="T6" fmla="*/ 45 w 94"/>
                  <a:gd name="T7" fmla="*/ 87 h 146"/>
                  <a:gd name="T8" fmla="*/ 32 w 94"/>
                  <a:gd name="T9" fmla="*/ 79 h 146"/>
                  <a:gd name="T10" fmla="*/ 2 w 94"/>
                  <a:gd name="T11" fmla="*/ 39 h 146"/>
                  <a:gd name="T12" fmla="*/ 50 w 94"/>
                  <a:gd name="T13" fmla="*/ 0 h 146"/>
                  <a:gd name="T14" fmla="*/ 85 w 94"/>
                  <a:gd name="T15" fmla="*/ 5 h 146"/>
                  <a:gd name="T16" fmla="*/ 82 w 94"/>
                  <a:gd name="T17" fmla="*/ 31 h 146"/>
                  <a:gd name="T18" fmla="*/ 53 w 94"/>
                  <a:gd name="T19" fmla="*/ 23 h 146"/>
                  <a:gd name="T20" fmla="*/ 34 w 94"/>
                  <a:gd name="T21" fmla="*/ 37 h 146"/>
                  <a:gd name="T22" fmla="*/ 50 w 94"/>
                  <a:gd name="T23" fmla="*/ 55 h 146"/>
                  <a:gd name="T24" fmla="*/ 66 w 94"/>
                  <a:gd name="T25" fmla="*/ 66 h 146"/>
                  <a:gd name="T26" fmla="*/ 93 w 94"/>
                  <a:gd name="T27" fmla="*/ 103 h 146"/>
                  <a:gd name="T28" fmla="*/ 40 w 94"/>
                  <a:gd name="T29" fmla="*/ 145 h 146"/>
                  <a:gd name="T30" fmla="*/ 0 w 94"/>
                  <a:gd name="T31" fmla="*/ 137 h 146"/>
                  <a:gd name="T32" fmla="*/ 5 w 94"/>
                  <a:gd name="T33" fmla="*/ 108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4" h="146">
                    <a:moveTo>
                      <a:pt x="5" y="108"/>
                    </a:moveTo>
                    <a:cubicBezTo>
                      <a:pt x="10" y="111"/>
                      <a:pt x="24" y="119"/>
                      <a:pt x="40" y="119"/>
                    </a:cubicBezTo>
                    <a:cubicBezTo>
                      <a:pt x="53" y="119"/>
                      <a:pt x="61" y="116"/>
                      <a:pt x="61" y="106"/>
                    </a:cubicBezTo>
                    <a:cubicBezTo>
                      <a:pt x="61" y="100"/>
                      <a:pt x="58" y="95"/>
                      <a:pt x="45" y="87"/>
                    </a:cubicBezTo>
                    <a:lnTo>
                      <a:pt x="32" y="79"/>
                    </a:lnTo>
                    <a:cubicBezTo>
                      <a:pt x="18" y="71"/>
                      <a:pt x="2" y="61"/>
                      <a:pt x="2" y="39"/>
                    </a:cubicBezTo>
                    <a:cubicBezTo>
                      <a:pt x="2" y="21"/>
                      <a:pt x="21" y="0"/>
                      <a:pt x="50" y="0"/>
                    </a:cubicBezTo>
                    <a:cubicBezTo>
                      <a:pt x="69" y="0"/>
                      <a:pt x="82" y="5"/>
                      <a:pt x="85" y="5"/>
                    </a:cubicBezTo>
                    <a:lnTo>
                      <a:pt x="82" y="31"/>
                    </a:lnTo>
                    <a:cubicBezTo>
                      <a:pt x="74" y="29"/>
                      <a:pt x="63" y="26"/>
                      <a:pt x="53" y="23"/>
                    </a:cubicBezTo>
                    <a:cubicBezTo>
                      <a:pt x="40" y="23"/>
                      <a:pt x="34" y="29"/>
                      <a:pt x="34" y="37"/>
                    </a:cubicBezTo>
                    <a:cubicBezTo>
                      <a:pt x="34" y="45"/>
                      <a:pt x="40" y="50"/>
                      <a:pt x="50" y="55"/>
                    </a:cubicBezTo>
                    <a:lnTo>
                      <a:pt x="66" y="66"/>
                    </a:lnTo>
                    <a:cubicBezTo>
                      <a:pt x="85" y="76"/>
                      <a:pt x="93" y="84"/>
                      <a:pt x="93" y="103"/>
                    </a:cubicBezTo>
                    <a:cubicBezTo>
                      <a:pt x="93" y="129"/>
                      <a:pt x="71" y="145"/>
                      <a:pt x="40" y="145"/>
                    </a:cubicBezTo>
                    <a:cubicBezTo>
                      <a:pt x="21" y="145"/>
                      <a:pt x="8" y="140"/>
                      <a:pt x="0" y="137"/>
                    </a:cubicBezTo>
                    <a:lnTo>
                      <a:pt x="5" y="108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67" name="Freeform 282">
                <a:extLst>
                  <a:ext uri="{FF2B5EF4-FFF2-40B4-BE49-F238E27FC236}">
                    <a16:creationId xmlns:a16="http://schemas.microsoft.com/office/drawing/2014/main" id="{158044B8-1CEC-1D8D-C7DD-E637C1C24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4388" y="5835650"/>
                <a:ext cx="841375" cy="15875"/>
              </a:xfrm>
              <a:custGeom>
                <a:avLst/>
                <a:gdLst>
                  <a:gd name="T0" fmla="*/ 2333 w 2335"/>
                  <a:gd name="T1" fmla="*/ 33 h 45"/>
                  <a:gd name="T2" fmla="*/ 2333 w 2335"/>
                  <a:gd name="T3" fmla="*/ 44 h 45"/>
                  <a:gd name="T4" fmla="*/ 0 w 2335"/>
                  <a:gd name="T5" fmla="*/ 22 h 45"/>
                  <a:gd name="T6" fmla="*/ 1 w 2335"/>
                  <a:gd name="T7" fmla="*/ 0 h 45"/>
                  <a:gd name="T8" fmla="*/ 2334 w 2335"/>
                  <a:gd name="T9" fmla="*/ 23 h 45"/>
                  <a:gd name="T10" fmla="*/ 2333 w 2335"/>
                  <a:gd name="T11" fmla="*/ 3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35" h="45">
                    <a:moveTo>
                      <a:pt x="2333" y="33"/>
                    </a:moveTo>
                    <a:lnTo>
                      <a:pt x="2333" y="44"/>
                    </a:lnTo>
                    <a:lnTo>
                      <a:pt x="0" y="22"/>
                    </a:lnTo>
                    <a:lnTo>
                      <a:pt x="1" y="0"/>
                    </a:lnTo>
                    <a:lnTo>
                      <a:pt x="2334" y="23"/>
                    </a:lnTo>
                    <a:lnTo>
                      <a:pt x="2333" y="33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68" name="Freeform 283">
                <a:extLst>
                  <a:ext uri="{FF2B5EF4-FFF2-40B4-BE49-F238E27FC236}">
                    <a16:creationId xmlns:a16="http://schemas.microsoft.com/office/drawing/2014/main" id="{2EEA259C-555D-2A54-3CCB-4270F6366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1325" y="5905500"/>
                <a:ext cx="15875" cy="30163"/>
              </a:xfrm>
              <a:custGeom>
                <a:avLst/>
                <a:gdLst>
                  <a:gd name="T0" fmla="*/ 0 w 43"/>
                  <a:gd name="T1" fmla="*/ 0 h 85"/>
                  <a:gd name="T2" fmla="*/ 21 w 43"/>
                  <a:gd name="T3" fmla="*/ 0 h 85"/>
                  <a:gd name="T4" fmla="*/ 42 w 43"/>
                  <a:gd name="T5" fmla="*/ 21 h 85"/>
                  <a:gd name="T6" fmla="*/ 29 w 43"/>
                  <a:gd name="T7" fmla="*/ 39 h 85"/>
                  <a:gd name="T8" fmla="*/ 29 w 43"/>
                  <a:gd name="T9" fmla="*/ 39 h 85"/>
                  <a:gd name="T10" fmla="*/ 42 w 43"/>
                  <a:gd name="T11" fmla="*/ 61 h 85"/>
                  <a:gd name="T12" fmla="*/ 21 w 43"/>
                  <a:gd name="T13" fmla="*/ 84 h 85"/>
                  <a:gd name="T14" fmla="*/ 0 w 43"/>
                  <a:gd name="T15" fmla="*/ 84 h 85"/>
                  <a:gd name="T16" fmla="*/ 0 w 43"/>
                  <a:gd name="T17" fmla="*/ 0 h 85"/>
                  <a:gd name="T18" fmla="*/ 13 w 43"/>
                  <a:gd name="T19" fmla="*/ 34 h 85"/>
                  <a:gd name="T20" fmla="*/ 21 w 43"/>
                  <a:gd name="T21" fmla="*/ 34 h 85"/>
                  <a:gd name="T22" fmla="*/ 31 w 43"/>
                  <a:gd name="T23" fmla="*/ 21 h 85"/>
                  <a:gd name="T24" fmla="*/ 21 w 43"/>
                  <a:gd name="T25" fmla="*/ 10 h 85"/>
                  <a:gd name="T26" fmla="*/ 16 w 43"/>
                  <a:gd name="T27" fmla="*/ 10 h 85"/>
                  <a:gd name="T28" fmla="*/ 13 w 43"/>
                  <a:gd name="T29" fmla="*/ 34 h 85"/>
                  <a:gd name="T30" fmla="*/ 10 w 43"/>
                  <a:gd name="T31" fmla="*/ 74 h 85"/>
                  <a:gd name="T32" fmla="*/ 18 w 43"/>
                  <a:gd name="T33" fmla="*/ 74 h 85"/>
                  <a:gd name="T34" fmla="*/ 29 w 43"/>
                  <a:gd name="T35" fmla="*/ 61 h 85"/>
                  <a:gd name="T36" fmla="*/ 18 w 43"/>
                  <a:gd name="T37" fmla="*/ 47 h 85"/>
                  <a:gd name="T38" fmla="*/ 10 w 43"/>
                  <a:gd name="T39" fmla="*/ 47 h 85"/>
                  <a:gd name="T40" fmla="*/ 10 w 43"/>
                  <a:gd name="T41" fmla="*/ 7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3" h="85">
                    <a:moveTo>
                      <a:pt x="0" y="0"/>
                    </a:moveTo>
                    <a:lnTo>
                      <a:pt x="21" y="0"/>
                    </a:lnTo>
                    <a:cubicBezTo>
                      <a:pt x="37" y="0"/>
                      <a:pt x="42" y="8"/>
                      <a:pt x="42" y="21"/>
                    </a:cubicBezTo>
                    <a:cubicBezTo>
                      <a:pt x="42" y="34"/>
                      <a:pt x="34" y="39"/>
                      <a:pt x="29" y="39"/>
                    </a:cubicBezTo>
                    <a:lnTo>
                      <a:pt x="29" y="39"/>
                    </a:lnTo>
                    <a:cubicBezTo>
                      <a:pt x="34" y="42"/>
                      <a:pt x="42" y="45"/>
                      <a:pt x="42" y="61"/>
                    </a:cubicBezTo>
                    <a:cubicBezTo>
                      <a:pt x="42" y="76"/>
                      <a:pt x="31" y="84"/>
                      <a:pt x="21" y="84"/>
                    </a:cubicBezTo>
                    <a:lnTo>
                      <a:pt x="0" y="84"/>
                    </a:lnTo>
                    <a:lnTo>
                      <a:pt x="0" y="0"/>
                    </a:lnTo>
                    <a:close/>
                    <a:moveTo>
                      <a:pt x="13" y="34"/>
                    </a:moveTo>
                    <a:lnTo>
                      <a:pt x="21" y="34"/>
                    </a:lnTo>
                    <a:cubicBezTo>
                      <a:pt x="26" y="34"/>
                      <a:pt x="31" y="29"/>
                      <a:pt x="31" y="21"/>
                    </a:cubicBezTo>
                    <a:cubicBezTo>
                      <a:pt x="31" y="13"/>
                      <a:pt x="26" y="10"/>
                      <a:pt x="21" y="10"/>
                    </a:cubicBezTo>
                    <a:lnTo>
                      <a:pt x="16" y="10"/>
                    </a:lnTo>
                    <a:lnTo>
                      <a:pt x="13" y="34"/>
                    </a:lnTo>
                    <a:close/>
                    <a:moveTo>
                      <a:pt x="10" y="74"/>
                    </a:moveTo>
                    <a:lnTo>
                      <a:pt x="18" y="74"/>
                    </a:lnTo>
                    <a:cubicBezTo>
                      <a:pt x="26" y="74"/>
                      <a:pt x="29" y="69"/>
                      <a:pt x="29" y="61"/>
                    </a:cubicBezTo>
                    <a:cubicBezTo>
                      <a:pt x="29" y="53"/>
                      <a:pt x="26" y="47"/>
                      <a:pt x="18" y="47"/>
                    </a:cubicBezTo>
                    <a:lnTo>
                      <a:pt x="10" y="47"/>
                    </a:lnTo>
                    <a:lnTo>
                      <a:pt x="10" y="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69" name="Freeform 284">
                <a:extLst>
                  <a:ext uri="{FF2B5EF4-FFF2-40B4-BE49-F238E27FC236}">
                    <a16:creationId xmlns:a16="http://schemas.microsoft.com/office/drawing/2014/main" id="{0C750366-D529-A982-04F2-6CC712346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0375" y="5905500"/>
                <a:ext cx="17463" cy="31750"/>
              </a:xfrm>
              <a:custGeom>
                <a:avLst/>
                <a:gdLst>
                  <a:gd name="T0" fmla="*/ 13 w 49"/>
                  <a:gd name="T1" fmla="*/ 0 h 88"/>
                  <a:gd name="T2" fmla="*/ 13 w 49"/>
                  <a:gd name="T3" fmla="*/ 55 h 88"/>
                  <a:gd name="T4" fmla="*/ 24 w 49"/>
                  <a:gd name="T5" fmla="*/ 74 h 88"/>
                  <a:gd name="T6" fmla="*/ 34 w 49"/>
                  <a:gd name="T7" fmla="*/ 55 h 88"/>
                  <a:gd name="T8" fmla="*/ 34 w 49"/>
                  <a:gd name="T9" fmla="*/ 0 h 88"/>
                  <a:gd name="T10" fmla="*/ 48 w 49"/>
                  <a:gd name="T11" fmla="*/ 0 h 88"/>
                  <a:gd name="T12" fmla="*/ 48 w 49"/>
                  <a:gd name="T13" fmla="*/ 55 h 88"/>
                  <a:gd name="T14" fmla="*/ 24 w 49"/>
                  <a:gd name="T15" fmla="*/ 87 h 88"/>
                  <a:gd name="T16" fmla="*/ 0 w 49"/>
                  <a:gd name="T17" fmla="*/ 55 h 88"/>
                  <a:gd name="T18" fmla="*/ 0 w 49"/>
                  <a:gd name="T19" fmla="*/ 0 h 88"/>
                  <a:gd name="T20" fmla="*/ 13 w 49"/>
                  <a:gd name="T2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88">
                    <a:moveTo>
                      <a:pt x="13" y="0"/>
                    </a:moveTo>
                    <a:lnTo>
                      <a:pt x="13" y="55"/>
                    </a:lnTo>
                    <a:cubicBezTo>
                      <a:pt x="13" y="69"/>
                      <a:pt x="16" y="74"/>
                      <a:pt x="24" y="74"/>
                    </a:cubicBezTo>
                    <a:cubicBezTo>
                      <a:pt x="32" y="74"/>
                      <a:pt x="34" y="69"/>
                      <a:pt x="34" y="55"/>
                    </a:cubicBezTo>
                    <a:lnTo>
                      <a:pt x="34" y="0"/>
                    </a:lnTo>
                    <a:lnTo>
                      <a:pt x="48" y="0"/>
                    </a:lnTo>
                    <a:lnTo>
                      <a:pt x="48" y="55"/>
                    </a:lnTo>
                    <a:cubicBezTo>
                      <a:pt x="48" y="79"/>
                      <a:pt x="37" y="87"/>
                      <a:pt x="24" y="87"/>
                    </a:cubicBezTo>
                    <a:cubicBezTo>
                      <a:pt x="11" y="87"/>
                      <a:pt x="0" y="79"/>
                      <a:pt x="0" y="55"/>
                    </a:cubicBezTo>
                    <a:lnTo>
                      <a:pt x="0" y="0"/>
                    </a:lnTo>
                    <a:lnTo>
                      <a:pt x="13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70" name="Freeform 285">
                <a:extLst>
                  <a:ext uri="{FF2B5EF4-FFF2-40B4-BE49-F238E27FC236}">
                    <a16:creationId xmlns:a16="http://schemas.microsoft.com/office/drawing/2014/main" id="{286061D9-4C9B-9BA7-66FB-11AEE6EC3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9425" y="5905500"/>
                <a:ext cx="17463" cy="31750"/>
              </a:xfrm>
              <a:custGeom>
                <a:avLst/>
                <a:gdLst>
                  <a:gd name="T0" fmla="*/ 2 w 48"/>
                  <a:gd name="T1" fmla="*/ 0 h 88"/>
                  <a:gd name="T2" fmla="*/ 23 w 48"/>
                  <a:gd name="T3" fmla="*/ 0 h 88"/>
                  <a:gd name="T4" fmla="*/ 45 w 48"/>
                  <a:gd name="T5" fmla="*/ 24 h 88"/>
                  <a:gd name="T6" fmla="*/ 31 w 48"/>
                  <a:gd name="T7" fmla="*/ 45 h 88"/>
                  <a:gd name="T8" fmla="*/ 31 w 48"/>
                  <a:gd name="T9" fmla="*/ 45 h 88"/>
                  <a:gd name="T10" fmla="*/ 39 w 48"/>
                  <a:gd name="T11" fmla="*/ 55 h 88"/>
                  <a:gd name="T12" fmla="*/ 47 w 48"/>
                  <a:gd name="T13" fmla="*/ 87 h 88"/>
                  <a:gd name="T14" fmla="*/ 34 w 48"/>
                  <a:gd name="T15" fmla="*/ 87 h 88"/>
                  <a:gd name="T16" fmla="*/ 26 w 48"/>
                  <a:gd name="T17" fmla="*/ 58 h 88"/>
                  <a:gd name="T18" fmla="*/ 15 w 48"/>
                  <a:gd name="T19" fmla="*/ 50 h 88"/>
                  <a:gd name="T20" fmla="*/ 13 w 48"/>
                  <a:gd name="T21" fmla="*/ 50 h 88"/>
                  <a:gd name="T22" fmla="*/ 13 w 48"/>
                  <a:gd name="T23" fmla="*/ 87 h 88"/>
                  <a:gd name="T24" fmla="*/ 0 w 48"/>
                  <a:gd name="T25" fmla="*/ 87 h 88"/>
                  <a:gd name="T26" fmla="*/ 2 w 48"/>
                  <a:gd name="T27" fmla="*/ 0 h 88"/>
                  <a:gd name="T28" fmla="*/ 21 w 48"/>
                  <a:gd name="T29" fmla="*/ 37 h 88"/>
                  <a:gd name="T30" fmla="*/ 31 w 48"/>
                  <a:gd name="T31" fmla="*/ 24 h 88"/>
                  <a:gd name="T32" fmla="*/ 21 w 48"/>
                  <a:gd name="T33" fmla="*/ 10 h 88"/>
                  <a:gd name="T34" fmla="*/ 15 w 48"/>
                  <a:gd name="T35" fmla="*/ 10 h 88"/>
                  <a:gd name="T36" fmla="*/ 15 w 48"/>
                  <a:gd name="T37" fmla="*/ 37 h 88"/>
                  <a:gd name="T38" fmla="*/ 21 w 48"/>
                  <a:gd name="T39" fmla="*/ 3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88">
                    <a:moveTo>
                      <a:pt x="2" y="0"/>
                    </a:moveTo>
                    <a:lnTo>
                      <a:pt x="23" y="0"/>
                    </a:lnTo>
                    <a:cubicBezTo>
                      <a:pt x="37" y="0"/>
                      <a:pt x="45" y="8"/>
                      <a:pt x="45" y="24"/>
                    </a:cubicBezTo>
                    <a:cubicBezTo>
                      <a:pt x="45" y="34"/>
                      <a:pt x="39" y="42"/>
                      <a:pt x="31" y="45"/>
                    </a:cubicBezTo>
                    <a:lnTo>
                      <a:pt x="31" y="45"/>
                    </a:lnTo>
                    <a:cubicBezTo>
                      <a:pt x="34" y="45"/>
                      <a:pt x="37" y="47"/>
                      <a:pt x="39" y="55"/>
                    </a:cubicBezTo>
                    <a:lnTo>
                      <a:pt x="47" y="87"/>
                    </a:lnTo>
                    <a:lnTo>
                      <a:pt x="34" y="87"/>
                    </a:lnTo>
                    <a:lnTo>
                      <a:pt x="26" y="58"/>
                    </a:lnTo>
                    <a:cubicBezTo>
                      <a:pt x="23" y="50"/>
                      <a:pt x="21" y="50"/>
                      <a:pt x="15" y="50"/>
                    </a:cubicBezTo>
                    <a:lnTo>
                      <a:pt x="13" y="50"/>
                    </a:lnTo>
                    <a:lnTo>
                      <a:pt x="13" y="87"/>
                    </a:lnTo>
                    <a:lnTo>
                      <a:pt x="0" y="87"/>
                    </a:lnTo>
                    <a:lnTo>
                      <a:pt x="2" y="0"/>
                    </a:lnTo>
                    <a:close/>
                    <a:moveTo>
                      <a:pt x="21" y="37"/>
                    </a:moveTo>
                    <a:cubicBezTo>
                      <a:pt x="29" y="37"/>
                      <a:pt x="31" y="31"/>
                      <a:pt x="31" y="24"/>
                    </a:cubicBezTo>
                    <a:cubicBezTo>
                      <a:pt x="31" y="13"/>
                      <a:pt x="26" y="10"/>
                      <a:pt x="21" y="10"/>
                    </a:cubicBezTo>
                    <a:lnTo>
                      <a:pt x="15" y="10"/>
                    </a:lnTo>
                    <a:lnTo>
                      <a:pt x="15" y="37"/>
                    </a:lnTo>
                    <a:lnTo>
                      <a:pt x="21" y="3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71" name="Freeform 286">
                <a:extLst>
                  <a:ext uri="{FF2B5EF4-FFF2-40B4-BE49-F238E27FC236}">
                    <a16:creationId xmlns:a16="http://schemas.microsoft.com/office/drawing/2014/main" id="{2D295942-551D-1BB6-013E-D19A4592F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0063" y="5905500"/>
                <a:ext cx="14287" cy="31750"/>
              </a:xfrm>
              <a:custGeom>
                <a:avLst/>
                <a:gdLst>
                  <a:gd name="T0" fmla="*/ 0 w 38"/>
                  <a:gd name="T1" fmla="*/ 0 h 88"/>
                  <a:gd name="T2" fmla="*/ 37 w 38"/>
                  <a:gd name="T3" fmla="*/ 0 h 88"/>
                  <a:gd name="T4" fmla="*/ 37 w 38"/>
                  <a:gd name="T5" fmla="*/ 13 h 88"/>
                  <a:gd name="T6" fmla="*/ 13 w 38"/>
                  <a:gd name="T7" fmla="*/ 13 h 88"/>
                  <a:gd name="T8" fmla="*/ 13 w 38"/>
                  <a:gd name="T9" fmla="*/ 37 h 88"/>
                  <a:gd name="T10" fmla="*/ 37 w 38"/>
                  <a:gd name="T11" fmla="*/ 37 h 88"/>
                  <a:gd name="T12" fmla="*/ 37 w 38"/>
                  <a:gd name="T13" fmla="*/ 47 h 88"/>
                  <a:gd name="T14" fmla="*/ 13 w 38"/>
                  <a:gd name="T15" fmla="*/ 47 h 88"/>
                  <a:gd name="T16" fmla="*/ 13 w 38"/>
                  <a:gd name="T17" fmla="*/ 74 h 88"/>
                  <a:gd name="T18" fmla="*/ 37 w 38"/>
                  <a:gd name="T19" fmla="*/ 74 h 88"/>
                  <a:gd name="T20" fmla="*/ 37 w 38"/>
                  <a:gd name="T21" fmla="*/ 87 h 88"/>
                  <a:gd name="T22" fmla="*/ 0 w 38"/>
                  <a:gd name="T23" fmla="*/ 87 h 88"/>
                  <a:gd name="T24" fmla="*/ 0 w 38"/>
                  <a:gd name="T25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88">
                    <a:moveTo>
                      <a:pt x="0" y="0"/>
                    </a:moveTo>
                    <a:lnTo>
                      <a:pt x="37" y="0"/>
                    </a:lnTo>
                    <a:lnTo>
                      <a:pt x="37" y="13"/>
                    </a:lnTo>
                    <a:lnTo>
                      <a:pt x="13" y="13"/>
                    </a:lnTo>
                    <a:lnTo>
                      <a:pt x="13" y="37"/>
                    </a:lnTo>
                    <a:lnTo>
                      <a:pt x="37" y="37"/>
                    </a:lnTo>
                    <a:lnTo>
                      <a:pt x="37" y="47"/>
                    </a:lnTo>
                    <a:lnTo>
                      <a:pt x="13" y="47"/>
                    </a:lnTo>
                    <a:lnTo>
                      <a:pt x="13" y="74"/>
                    </a:lnTo>
                    <a:lnTo>
                      <a:pt x="37" y="74"/>
                    </a:lnTo>
                    <a:lnTo>
                      <a:pt x="37" y="87"/>
                    </a:lnTo>
                    <a:lnTo>
                      <a:pt x="0" y="8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72" name="Freeform 287">
                <a:extLst>
                  <a:ext uri="{FF2B5EF4-FFF2-40B4-BE49-F238E27FC236}">
                    <a16:creationId xmlns:a16="http://schemas.microsoft.com/office/drawing/2014/main" id="{A7519C1F-0402-FE25-508C-00699EC055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4350" y="5905500"/>
                <a:ext cx="20638" cy="31750"/>
              </a:xfrm>
              <a:custGeom>
                <a:avLst/>
                <a:gdLst>
                  <a:gd name="T0" fmla="*/ 42 w 59"/>
                  <a:gd name="T1" fmla="*/ 64 h 86"/>
                  <a:gd name="T2" fmla="*/ 18 w 59"/>
                  <a:gd name="T3" fmla="*/ 64 h 86"/>
                  <a:gd name="T4" fmla="*/ 13 w 59"/>
                  <a:gd name="T5" fmla="*/ 85 h 86"/>
                  <a:gd name="T6" fmla="*/ 0 w 59"/>
                  <a:gd name="T7" fmla="*/ 85 h 86"/>
                  <a:gd name="T8" fmla="*/ 24 w 59"/>
                  <a:gd name="T9" fmla="*/ 0 h 86"/>
                  <a:gd name="T10" fmla="*/ 37 w 59"/>
                  <a:gd name="T11" fmla="*/ 0 h 86"/>
                  <a:gd name="T12" fmla="*/ 58 w 59"/>
                  <a:gd name="T13" fmla="*/ 85 h 86"/>
                  <a:gd name="T14" fmla="*/ 45 w 59"/>
                  <a:gd name="T15" fmla="*/ 85 h 86"/>
                  <a:gd name="T16" fmla="*/ 42 w 59"/>
                  <a:gd name="T17" fmla="*/ 64 h 86"/>
                  <a:gd name="T18" fmla="*/ 40 w 59"/>
                  <a:gd name="T19" fmla="*/ 53 h 86"/>
                  <a:gd name="T20" fmla="*/ 32 w 59"/>
                  <a:gd name="T21" fmla="*/ 14 h 86"/>
                  <a:gd name="T22" fmla="*/ 32 w 59"/>
                  <a:gd name="T23" fmla="*/ 14 h 86"/>
                  <a:gd name="T24" fmla="*/ 21 w 59"/>
                  <a:gd name="T25" fmla="*/ 53 h 86"/>
                  <a:gd name="T26" fmla="*/ 40 w 59"/>
                  <a:gd name="T27" fmla="*/ 5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9" h="86">
                    <a:moveTo>
                      <a:pt x="42" y="64"/>
                    </a:moveTo>
                    <a:lnTo>
                      <a:pt x="18" y="64"/>
                    </a:lnTo>
                    <a:lnTo>
                      <a:pt x="13" y="85"/>
                    </a:lnTo>
                    <a:lnTo>
                      <a:pt x="0" y="85"/>
                    </a:lnTo>
                    <a:lnTo>
                      <a:pt x="24" y="0"/>
                    </a:lnTo>
                    <a:lnTo>
                      <a:pt x="37" y="0"/>
                    </a:lnTo>
                    <a:lnTo>
                      <a:pt x="58" y="85"/>
                    </a:lnTo>
                    <a:lnTo>
                      <a:pt x="45" y="85"/>
                    </a:lnTo>
                    <a:lnTo>
                      <a:pt x="42" y="64"/>
                    </a:lnTo>
                    <a:close/>
                    <a:moveTo>
                      <a:pt x="40" y="53"/>
                    </a:moveTo>
                    <a:lnTo>
                      <a:pt x="32" y="14"/>
                    </a:lnTo>
                    <a:lnTo>
                      <a:pt x="32" y="14"/>
                    </a:lnTo>
                    <a:lnTo>
                      <a:pt x="21" y="53"/>
                    </a:lnTo>
                    <a:lnTo>
                      <a:pt x="40" y="5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73" name="Freeform 288">
                <a:extLst>
                  <a:ext uri="{FF2B5EF4-FFF2-40B4-BE49-F238E27FC236}">
                    <a16:creationId xmlns:a16="http://schemas.microsoft.com/office/drawing/2014/main" id="{156AAD69-9E80-4BDB-F053-E367BC600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6575" y="5905500"/>
                <a:ext cx="17463" cy="31750"/>
              </a:xfrm>
              <a:custGeom>
                <a:avLst/>
                <a:gdLst>
                  <a:gd name="T0" fmla="*/ 14 w 49"/>
                  <a:gd name="T1" fmla="*/ 0 h 89"/>
                  <a:gd name="T2" fmla="*/ 14 w 49"/>
                  <a:gd name="T3" fmla="*/ 56 h 89"/>
                  <a:gd name="T4" fmla="*/ 24 w 49"/>
                  <a:gd name="T5" fmla="*/ 74 h 89"/>
                  <a:gd name="T6" fmla="*/ 35 w 49"/>
                  <a:gd name="T7" fmla="*/ 56 h 89"/>
                  <a:gd name="T8" fmla="*/ 35 w 49"/>
                  <a:gd name="T9" fmla="*/ 0 h 89"/>
                  <a:gd name="T10" fmla="*/ 48 w 49"/>
                  <a:gd name="T11" fmla="*/ 0 h 89"/>
                  <a:gd name="T12" fmla="*/ 48 w 49"/>
                  <a:gd name="T13" fmla="*/ 56 h 89"/>
                  <a:gd name="T14" fmla="*/ 24 w 49"/>
                  <a:gd name="T15" fmla="*/ 88 h 89"/>
                  <a:gd name="T16" fmla="*/ 0 w 49"/>
                  <a:gd name="T17" fmla="*/ 56 h 89"/>
                  <a:gd name="T18" fmla="*/ 0 w 49"/>
                  <a:gd name="T19" fmla="*/ 0 h 89"/>
                  <a:gd name="T20" fmla="*/ 14 w 49"/>
                  <a:gd name="T2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89">
                    <a:moveTo>
                      <a:pt x="14" y="0"/>
                    </a:moveTo>
                    <a:lnTo>
                      <a:pt x="14" y="56"/>
                    </a:lnTo>
                    <a:cubicBezTo>
                      <a:pt x="14" y="69"/>
                      <a:pt x="16" y="74"/>
                      <a:pt x="24" y="74"/>
                    </a:cubicBezTo>
                    <a:cubicBezTo>
                      <a:pt x="32" y="74"/>
                      <a:pt x="35" y="69"/>
                      <a:pt x="35" y="56"/>
                    </a:cubicBezTo>
                    <a:lnTo>
                      <a:pt x="35" y="0"/>
                    </a:lnTo>
                    <a:lnTo>
                      <a:pt x="48" y="0"/>
                    </a:lnTo>
                    <a:lnTo>
                      <a:pt x="48" y="56"/>
                    </a:lnTo>
                    <a:cubicBezTo>
                      <a:pt x="48" y="80"/>
                      <a:pt x="38" y="88"/>
                      <a:pt x="24" y="88"/>
                    </a:cubicBezTo>
                    <a:cubicBezTo>
                      <a:pt x="11" y="88"/>
                      <a:pt x="0" y="80"/>
                      <a:pt x="0" y="56"/>
                    </a:cubicBezTo>
                    <a:lnTo>
                      <a:pt x="0" y="0"/>
                    </a:lnTo>
                    <a:lnTo>
                      <a:pt x="14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74" name="Freeform 289">
                <a:extLst>
                  <a:ext uri="{FF2B5EF4-FFF2-40B4-BE49-F238E27FC236}">
                    <a16:creationId xmlns:a16="http://schemas.microsoft.com/office/drawing/2014/main" id="{77AF9DA1-8732-6ADD-12E2-939405D20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150" y="5905500"/>
                <a:ext cx="17463" cy="31750"/>
              </a:xfrm>
              <a:custGeom>
                <a:avLst/>
                <a:gdLst>
                  <a:gd name="T0" fmla="*/ 3 w 49"/>
                  <a:gd name="T1" fmla="*/ 0 h 89"/>
                  <a:gd name="T2" fmla="*/ 24 w 49"/>
                  <a:gd name="T3" fmla="*/ 0 h 89"/>
                  <a:gd name="T4" fmla="*/ 45 w 49"/>
                  <a:gd name="T5" fmla="*/ 24 h 89"/>
                  <a:gd name="T6" fmla="*/ 32 w 49"/>
                  <a:gd name="T7" fmla="*/ 45 h 89"/>
                  <a:gd name="T8" fmla="*/ 32 w 49"/>
                  <a:gd name="T9" fmla="*/ 45 h 89"/>
                  <a:gd name="T10" fmla="*/ 40 w 49"/>
                  <a:gd name="T11" fmla="*/ 56 h 89"/>
                  <a:gd name="T12" fmla="*/ 48 w 49"/>
                  <a:gd name="T13" fmla="*/ 88 h 89"/>
                  <a:gd name="T14" fmla="*/ 35 w 49"/>
                  <a:gd name="T15" fmla="*/ 88 h 89"/>
                  <a:gd name="T16" fmla="*/ 27 w 49"/>
                  <a:gd name="T17" fmla="*/ 59 h 89"/>
                  <a:gd name="T18" fmla="*/ 16 w 49"/>
                  <a:gd name="T19" fmla="*/ 51 h 89"/>
                  <a:gd name="T20" fmla="*/ 13 w 49"/>
                  <a:gd name="T21" fmla="*/ 51 h 89"/>
                  <a:gd name="T22" fmla="*/ 13 w 49"/>
                  <a:gd name="T23" fmla="*/ 88 h 89"/>
                  <a:gd name="T24" fmla="*/ 0 w 49"/>
                  <a:gd name="T25" fmla="*/ 88 h 89"/>
                  <a:gd name="T26" fmla="*/ 3 w 49"/>
                  <a:gd name="T27" fmla="*/ 0 h 89"/>
                  <a:gd name="T28" fmla="*/ 21 w 49"/>
                  <a:gd name="T29" fmla="*/ 37 h 89"/>
                  <a:gd name="T30" fmla="*/ 32 w 49"/>
                  <a:gd name="T31" fmla="*/ 24 h 89"/>
                  <a:gd name="T32" fmla="*/ 21 w 49"/>
                  <a:gd name="T33" fmla="*/ 11 h 89"/>
                  <a:gd name="T34" fmla="*/ 16 w 49"/>
                  <a:gd name="T35" fmla="*/ 11 h 89"/>
                  <a:gd name="T36" fmla="*/ 16 w 49"/>
                  <a:gd name="T37" fmla="*/ 37 h 89"/>
                  <a:gd name="T38" fmla="*/ 21 w 49"/>
                  <a:gd name="T39" fmla="*/ 37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89">
                    <a:moveTo>
                      <a:pt x="3" y="0"/>
                    </a:moveTo>
                    <a:lnTo>
                      <a:pt x="24" y="0"/>
                    </a:lnTo>
                    <a:cubicBezTo>
                      <a:pt x="37" y="0"/>
                      <a:pt x="45" y="8"/>
                      <a:pt x="45" y="24"/>
                    </a:cubicBezTo>
                    <a:cubicBezTo>
                      <a:pt x="45" y="35"/>
                      <a:pt x="40" y="43"/>
                      <a:pt x="32" y="45"/>
                    </a:cubicBezTo>
                    <a:lnTo>
                      <a:pt x="32" y="45"/>
                    </a:lnTo>
                    <a:cubicBezTo>
                      <a:pt x="35" y="45"/>
                      <a:pt x="37" y="48"/>
                      <a:pt x="40" y="56"/>
                    </a:cubicBezTo>
                    <a:lnTo>
                      <a:pt x="48" y="88"/>
                    </a:lnTo>
                    <a:lnTo>
                      <a:pt x="35" y="88"/>
                    </a:lnTo>
                    <a:lnTo>
                      <a:pt x="27" y="59"/>
                    </a:lnTo>
                    <a:cubicBezTo>
                      <a:pt x="24" y="51"/>
                      <a:pt x="21" y="51"/>
                      <a:pt x="16" y="51"/>
                    </a:cubicBezTo>
                    <a:lnTo>
                      <a:pt x="13" y="51"/>
                    </a:lnTo>
                    <a:lnTo>
                      <a:pt x="13" y="88"/>
                    </a:lnTo>
                    <a:lnTo>
                      <a:pt x="0" y="88"/>
                    </a:lnTo>
                    <a:lnTo>
                      <a:pt x="3" y="0"/>
                    </a:lnTo>
                    <a:close/>
                    <a:moveTo>
                      <a:pt x="21" y="37"/>
                    </a:moveTo>
                    <a:cubicBezTo>
                      <a:pt x="29" y="37"/>
                      <a:pt x="32" y="32"/>
                      <a:pt x="32" y="24"/>
                    </a:cubicBezTo>
                    <a:cubicBezTo>
                      <a:pt x="32" y="14"/>
                      <a:pt x="27" y="11"/>
                      <a:pt x="21" y="11"/>
                    </a:cubicBezTo>
                    <a:lnTo>
                      <a:pt x="16" y="11"/>
                    </a:lnTo>
                    <a:lnTo>
                      <a:pt x="16" y="37"/>
                    </a:lnTo>
                    <a:lnTo>
                      <a:pt x="21" y="3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75" name="Freeform 290">
                <a:extLst>
                  <a:ext uri="{FF2B5EF4-FFF2-40B4-BE49-F238E27FC236}">
                    <a16:creationId xmlns:a16="http://schemas.microsoft.com/office/drawing/2014/main" id="{38B3A919-5D49-C5A3-8DA8-413C9067D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5788" y="5899150"/>
                <a:ext cx="14287" cy="39688"/>
              </a:xfrm>
              <a:custGeom>
                <a:avLst/>
                <a:gdLst>
                  <a:gd name="T0" fmla="*/ 0 w 39"/>
                  <a:gd name="T1" fmla="*/ 21 h 112"/>
                  <a:gd name="T2" fmla="*/ 38 w 39"/>
                  <a:gd name="T3" fmla="*/ 21 h 112"/>
                  <a:gd name="T4" fmla="*/ 38 w 39"/>
                  <a:gd name="T5" fmla="*/ 35 h 112"/>
                  <a:gd name="T6" fmla="*/ 14 w 39"/>
                  <a:gd name="T7" fmla="*/ 35 h 112"/>
                  <a:gd name="T8" fmla="*/ 14 w 39"/>
                  <a:gd name="T9" fmla="*/ 58 h 112"/>
                  <a:gd name="T10" fmla="*/ 38 w 39"/>
                  <a:gd name="T11" fmla="*/ 58 h 112"/>
                  <a:gd name="T12" fmla="*/ 38 w 39"/>
                  <a:gd name="T13" fmla="*/ 72 h 112"/>
                  <a:gd name="T14" fmla="*/ 14 w 39"/>
                  <a:gd name="T15" fmla="*/ 72 h 112"/>
                  <a:gd name="T16" fmla="*/ 14 w 39"/>
                  <a:gd name="T17" fmla="*/ 98 h 112"/>
                  <a:gd name="T18" fmla="*/ 38 w 39"/>
                  <a:gd name="T19" fmla="*/ 98 h 112"/>
                  <a:gd name="T20" fmla="*/ 38 w 39"/>
                  <a:gd name="T21" fmla="*/ 111 h 112"/>
                  <a:gd name="T22" fmla="*/ 0 w 39"/>
                  <a:gd name="T23" fmla="*/ 111 h 112"/>
                  <a:gd name="T24" fmla="*/ 0 w 39"/>
                  <a:gd name="T25" fmla="*/ 21 h 112"/>
                  <a:gd name="T26" fmla="*/ 19 w 39"/>
                  <a:gd name="T27" fmla="*/ 0 h 112"/>
                  <a:gd name="T28" fmla="*/ 30 w 39"/>
                  <a:gd name="T29" fmla="*/ 0 h 112"/>
                  <a:gd name="T30" fmla="*/ 19 w 39"/>
                  <a:gd name="T31" fmla="*/ 19 h 112"/>
                  <a:gd name="T32" fmla="*/ 11 w 39"/>
                  <a:gd name="T33" fmla="*/ 19 h 112"/>
                  <a:gd name="T34" fmla="*/ 19 w 39"/>
                  <a:gd name="T3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" h="112">
                    <a:moveTo>
                      <a:pt x="0" y="21"/>
                    </a:moveTo>
                    <a:lnTo>
                      <a:pt x="38" y="21"/>
                    </a:lnTo>
                    <a:lnTo>
                      <a:pt x="38" y="35"/>
                    </a:lnTo>
                    <a:lnTo>
                      <a:pt x="14" y="35"/>
                    </a:lnTo>
                    <a:lnTo>
                      <a:pt x="14" y="58"/>
                    </a:lnTo>
                    <a:lnTo>
                      <a:pt x="38" y="58"/>
                    </a:lnTo>
                    <a:lnTo>
                      <a:pt x="38" y="72"/>
                    </a:lnTo>
                    <a:lnTo>
                      <a:pt x="14" y="72"/>
                    </a:lnTo>
                    <a:lnTo>
                      <a:pt x="14" y="98"/>
                    </a:lnTo>
                    <a:lnTo>
                      <a:pt x="38" y="98"/>
                    </a:lnTo>
                    <a:lnTo>
                      <a:pt x="38" y="111"/>
                    </a:lnTo>
                    <a:lnTo>
                      <a:pt x="0" y="111"/>
                    </a:lnTo>
                    <a:lnTo>
                      <a:pt x="0" y="21"/>
                    </a:lnTo>
                    <a:close/>
                    <a:moveTo>
                      <a:pt x="19" y="0"/>
                    </a:moveTo>
                    <a:lnTo>
                      <a:pt x="30" y="0"/>
                    </a:lnTo>
                    <a:lnTo>
                      <a:pt x="19" y="19"/>
                    </a:lnTo>
                    <a:lnTo>
                      <a:pt x="11" y="19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76" name="Freeform 291">
                <a:extLst>
                  <a:ext uri="{FF2B5EF4-FFF2-40B4-BE49-F238E27FC236}">
                    <a16:creationId xmlns:a16="http://schemas.microsoft.com/office/drawing/2014/main" id="{E04D523A-BE4F-83FF-9B94-6060DFD85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1663" y="5905500"/>
                <a:ext cx="19050" cy="33338"/>
              </a:xfrm>
              <a:custGeom>
                <a:avLst/>
                <a:gdLst>
                  <a:gd name="T0" fmla="*/ 29 w 53"/>
                  <a:gd name="T1" fmla="*/ 40 h 91"/>
                  <a:gd name="T2" fmla="*/ 52 w 53"/>
                  <a:gd name="T3" fmla="*/ 40 h 91"/>
                  <a:gd name="T4" fmla="*/ 52 w 53"/>
                  <a:gd name="T5" fmla="*/ 85 h 91"/>
                  <a:gd name="T6" fmla="*/ 34 w 53"/>
                  <a:gd name="T7" fmla="*/ 90 h 91"/>
                  <a:gd name="T8" fmla="*/ 0 w 53"/>
                  <a:gd name="T9" fmla="*/ 45 h 91"/>
                  <a:gd name="T10" fmla="*/ 34 w 53"/>
                  <a:gd name="T11" fmla="*/ 0 h 91"/>
                  <a:gd name="T12" fmla="*/ 50 w 53"/>
                  <a:gd name="T13" fmla="*/ 3 h 91"/>
                  <a:gd name="T14" fmla="*/ 50 w 53"/>
                  <a:gd name="T15" fmla="*/ 16 h 91"/>
                  <a:gd name="T16" fmla="*/ 34 w 53"/>
                  <a:gd name="T17" fmla="*/ 11 h 91"/>
                  <a:gd name="T18" fmla="*/ 13 w 53"/>
                  <a:gd name="T19" fmla="*/ 43 h 91"/>
                  <a:gd name="T20" fmla="*/ 34 w 53"/>
                  <a:gd name="T21" fmla="*/ 74 h 91"/>
                  <a:gd name="T22" fmla="*/ 42 w 53"/>
                  <a:gd name="T23" fmla="*/ 72 h 91"/>
                  <a:gd name="T24" fmla="*/ 42 w 53"/>
                  <a:gd name="T25" fmla="*/ 48 h 91"/>
                  <a:gd name="T26" fmla="*/ 31 w 53"/>
                  <a:gd name="T27" fmla="*/ 48 h 91"/>
                  <a:gd name="T28" fmla="*/ 29 w 53"/>
                  <a:gd name="T29" fmla="*/ 4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" h="91">
                    <a:moveTo>
                      <a:pt x="29" y="40"/>
                    </a:moveTo>
                    <a:lnTo>
                      <a:pt x="52" y="40"/>
                    </a:lnTo>
                    <a:lnTo>
                      <a:pt x="52" y="85"/>
                    </a:lnTo>
                    <a:cubicBezTo>
                      <a:pt x="50" y="88"/>
                      <a:pt x="42" y="90"/>
                      <a:pt x="34" y="90"/>
                    </a:cubicBezTo>
                    <a:cubicBezTo>
                      <a:pt x="10" y="90"/>
                      <a:pt x="0" y="72"/>
                      <a:pt x="0" y="45"/>
                    </a:cubicBezTo>
                    <a:cubicBezTo>
                      <a:pt x="0" y="19"/>
                      <a:pt x="13" y="0"/>
                      <a:pt x="34" y="0"/>
                    </a:cubicBezTo>
                    <a:cubicBezTo>
                      <a:pt x="42" y="0"/>
                      <a:pt x="47" y="3"/>
                      <a:pt x="50" y="3"/>
                    </a:cubicBezTo>
                    <a:lnTo>
                      <a:pt x="50" y="16"/>
                    </a:lnTo>
                    <a:cubicBezTo>
                      <a:pt x="45" y="14"/>
                      <a:pt x="39" y="11"/>
                      <a:pt x="34" y="11"/>
                    </a:cubicBezTo>
                    <a:cubicBezTo>
                      <a:pt x="21" y="11"/>
                      <a:pt x="13" y="25"/>
                      <a:pt x="13" y="43"/>
                    </a:cubicBezTo>
                    <a:cubicBezTo>
                      <a:pt x="13" y="62"/>
                      <a:pt x="21" y="74"/>
                      <a:pt x="34" y="74"/>
                    </a:cubicBezTo>
                    <a:cubicBezTo>
                      <a:pt x="37" y="74"/>
                      <a:pt x="39" y="74"/>
                      <a:pt x="42" y="72"/>
                    </a:cubicBezTo>
                    <a:lnTo>
                      <a:pt x="42" y="48"/>
                    </a:lnTo>
                    <a:lnTo>
                      <a:pt x="31" y="48"/>
                    </a:lnTo>
                    <a:lnTo>
                      <a:pt x="29" y="4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77" name="Freeform 292">
                <a:extLst>
                  <a:ext uri="{FF2B5EF4-FFF2-40B4-BE49-F238E27FC236}">
                    <a16:creationId xmlns:a16="http://schemas.microsoft.com/office/drawing/2014/main" id="{F86E645E-FAB5-3757-B0A7-6DDDE6D53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3888" y="5907088"/>
                <a:ext cx="4762" cy="30162"/>
              </a:xfrm>
              <a:custGeom>
                <a:avLst/>
                <a:gdLst>
                  <a:gd name="T0" fmla="*/ 13 w 15"/>
                  <a:gd name="T1" fmla="*/ 42 h 85"/>
                  <a:gd name="T2" fmla="*/ 13 w 15"/>
                  <a:gd name="T3" fmla="*/ 84 h 85"/>
                  <a:gd name="T4" fmla="*/ 0 w 15"/>
                  <a:gd name="T5" fmla="*/ 84 h 85"/>
                  <a:gd name="T6" fmla="*/ 1 w 15"/>
                  <a:gd name="T7" fmla="*/ 0 h 85"/>
                  <a:gd name="T8" fmla="*/ 14 w 15"/>
                  <a:gd name="T9" fmla="*/ 0 h 85"/>
                  <a:gd name="T10" fmla="*/ 13 w 15"/>
                  <a:gd name="T11" fmla="*/ 4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85">
                    <a:moveTo>
                      <a:pt x="13" y="42"/>
                    </a:moveTo>
                    <a:lnTo>
                      <a:pt x="13" y="84"/>
                    </a:lnTo>
                    <a:lnTo>
                      <a:pt x="0" y="84"/>
                    </a:lnTo>
                    <a:lnTo>
                      <a:pt x="1" y="0"/>
                    </a:lnTo>
                    <a:lnTo>
                      <a:pt x="14" y="0"/>
                    </a:lnTo>
                    <a:lnTo>
                      <a:pt x="13" y="4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78" name="Freeform 293">
                <a:extLst>
                  <a:ext uri="{FF2B5EF4-FFF2-40B4-BE49-F238E27FC236}">
                    <a16:creationId xmlns:a16="http://schemas.microsoft.com/office/drawing/2014/main" id="{FAA8638D-56E0-47BD-085A-69CDFD620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1825" y="5907088"/>
                <a:ext cx="22225" cy="33337"/>
              </a:xfrm>
              <a:custGeom>
                <a:avLst/>
                <a:gdLst>
                  <a:gd name="T0" fmla="*/ 57 w 61"/>
                  <a:gd name="T1" fmla="*/ 45 h 91"/>
                  <a:gd name="T2" fmla="*/ 28 w 61"/>
                  <a:gd name="T3" fmla="*/ 90 h 91"/>
                  <a:gd name="T4" fmla="*/ 2 w 61"/>
                  <a:gd name="T5" fmla="*/ 45 h 91"/>
                  <a:gd name="T6" fmla="*/ 31 w 61"/>
                  <a:gd name="T7" fmla="*/ 0 h 91"/>
                  <a:gd name="T8" fmla="*/ 57 w 61"/>
                  <a:gd name="T9" fmla="*/ 45 h 91"/>
                  <a:gd name="T10" fmla="*/ 47 w 61"/>
                  <a:gd name="T11" fmla="*/ 42 h 91"/>
                  <a:gd name="T12" fmla="*/ 33 w 61"/>
                  <a:gd name="T13" fmla="*/ 11 h 91"/>
                  <a:gd name="T14" fmla="*/ 17 w 61"/>
                  <a:gd name="T15" fmla="*/ 42 h 91"/>
                  <a:gd name="T16" fmla="*/ 31 w 61"/>
                  <a:gd name="T17" fmla="*/ 74 h 91"/>
                  <a:gd name="T18" fmla="*/ 47 w 61"/>
                  <a:gd name="T19" fmla="*/ 4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91">
                    <a:moveTo>
                      <a:pt x="57" y="45"/>
                    </a:moveTo>
                    <a:cubicBezTo>
                      <a:pt x="57" y="77"/>
                      <a:pt x="44" y="90"/>
                      <a:pt x="28" y="90"/>
                    </a:cubicBezTo>
                    <a:cubicBezTo>
                      <a:pt x="12" y="90"/>
                      <a:pt x="0" y="77"/>
                      <a:pt x="2" y="45"/>
                    </a:cubicBezTo>
                    <a:cubicBezTo>
                      <a:pt x="5" y="13"/>
                      <a:pt x="17" y="0"/>
                      <a:pt x="31" y="0"/>
                    </a:cubicBezTo>
                    <a:cubicBezTo>
                      <a:pt x="47" y="0"/>
                      <a:pt x="60" y="13"/>
                      <a:pt x="57" y="45"/>
                    </a:cubicBezTo>
                    <a:close/>
                    <a:moveTo>
                      <a:pt x="47" y="42"/>
                    </a:moveTo>
                    <a:cubicBezTo>
                      <a:pt x="47" y="19"/>
                      <a:pt x="41" y="11"/>
                      <a:pt x="33" y="11"/>
                    </a:cubicBezTo>
                    <a:cubicBezTo>
                      <a:pt x="25" y="11"/>
                      <a:pt x="17" y="19"/>
                      <a:pt x="17" y="42"/>
                    </a:cubicBezTo>
                    <a:cubicBezTo>
                      <a:pt x="17" y="66"/>
                      <a:pt x="23" y="74"/>
                      <a:pt x="31" y="74"/>
                    </a:cubicBezTo>
                    <a:cubicBezTo>
                      <a:pt x="39" y="74"/>
                      <a:pt x="47" y="66"/>
                      <a:pt x="47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79" name="Freeform 294">
                <a:extLst>
                  <a:ext uri="{FF2B5EF4-FFF2-40B4-BE49-F238E27FC236}">
                    <a16:creationId xmlns:a16="http://schemas.microsoft.com/office/drawing/2014/main" id="{DB675616-9E75-9B20-C922-AF685EA085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35638" y="5907088"/>
                <a:ext cx="19050" cy="31750"/>
              </a:xfrm>
              <a:custGeom>
                <a:avLst/>
                <a:gdLst>
                  <a:gd name="T0" fmla="*/ 0 w 51"/>
                  <a:gd name="T1" fmla="*/ 0 h 86"/>
                  <a:gd name="T2" fmla="*/ 16 w 51"/>
                  <a:gd name="T3" fmla="*/ 0 h 86"/>
                  <a:gd name="T4" fmla="*/ 40 w 51"/>
                  <a:gd name="T5" fmla="*/ 66 h 86"/>
                  <a:gd name="T6" fmla="*/ 40 w 51"/>
                  <a:gd name="T7" fmla="*/ 66 h 86"/>
                  <a:gd name="T8" fmla="*/ 40 w 51"/>
                  <a:gd name="T9" fmla="*/ 0 h 86"/>
                  <a:gd name="T10" fmla="*/ 50 w 51"/>
                  <a:gd name="T11" fmla="*/ 0 h 86"/>
                  <a:gd name="T12" fmla="*/ 50 w 51"/>
                  <a:gd name="T13" fmla="*/ 85 h 86"/>
                  <a:gd name="T14" fmla="*/ 34 w 51"/>
                  <a:gd name="T15" fmla="*/ 85 h 86"/>
                  <a:gd name="T16" fmla="*/ 13 w 51"/>
                  <a:gd name="T17" fmla="*/ 19 h 86"/>
                  <a:gd name="T18" fmla="*/ 13 w 51"/>
                  <a:gd name="T19" fmla="*/ 19 h 86"/>
                  <a:gd name="T20" fmla="*/ 10 w 51"/>
                  <a:gd name="T21" fmla="*/ 85 h 86"/>
                  <a:gd name="T22" fmla="*/ 0 w 51"/>
                  <a:gd name="T23" fmla="*/ 85 h 86"/>
                  <a:gd name="T24" fmla="*/ 0 w 51"/>
                  <a:gd name="T2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86">
                    <a:moveTo>
                      <a:pt x="0" y="0"/>
                    </a:moveTo>
                    <a:lnTo>
                      <a:pt x="16" y="0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50" y="85"/>
                    </a:lnTo>
                    <a:lnTo>
                      <a:pt x="34" y="85"/>
                    </a:lnTo>
                    <a:lnTo>
                      <a:pt x="13" y="19"/>
                    </a:lnTo>
                    <a:lnTo>
                      <a:pt x="13" y="19"/>
                    </a:lnTo>
                    <a:lnTo>
                      <a:pt x="10" y="85"/>
                    </a:lnTo>
                    <a:lnTo>
                      <a:pt x="0" y="85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80" name="Freeform 295">
                <a:extLst>
                  <a:ext uri="{FF2B5EF4-FFF2-40B4-BE49-F238E27FC236}">
                    <a16:creationId xmlns:a16="http://schemas.microsoft.com/office/drawing/2014/main" id="{E27128C3-B872-0D55-6646-5AF5AA5CC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4688" y="5908675"/>
                <a:ext cx="22225" cy="30163"/>
              </a:xfrm>
              <a:custGeom>
                <a:avLst/>
                <a:gdLst>
                  <a:gd name="T0" fmla="*/ 43 w 60"/>
                  <a:gd name="T1" fmla="*/ 63 h 85"/>
                  <a:gd name="T2" fmla="*/ 19 w 60"/>
                  <a:gd name="T3" fmla="*/ 63 h 85"/>
                  <a:gd name="T4" fmla="*/ 14 w 60"/>
                  <a:gd name="T5" fmla="*/ 84 h 85"/>
                  <a:gd name="T6" fmla="*/ 0 w 60"/>
                  <a:gd name="T7" fmla="*/ 84 h 85"/>
                  <a:gd name="T8" fmla="*/ 24 w 60"/>
                  <a:gd name="T9" fmla="*/ 0 h 85"/>
                  <a:gd name="T10" fmla="*/ 37 w 60"/>
                  <a:gd name="T11" fmla="*/ 0 h 85"/>
                  <a:gd name="T12" fmla="*/ 59 w 60"/>
                  <a:gd name="T13" fmla="*/ 84 h 85"/>
                  <a:gd name="T14" fmla="*/ 45 w 60"/>
                  <a:gd name="T15" fmla="*/ 84 h 85"/>
                  <a:gd name="T16" fmla="*/ 43 w 60"/>
                  <a:gd name="T17" fmla="*/ 63 h 85"/>
                  <a:gd name="T18" fmla="*/ 40 w 60"/>
                  <a:gd name="T19" fmla="*/ 50 h 85"/>
                  <a:gd name="T20" fmla="*/ 32 w 60"/>
                  <a:gd name="T21" fmla="*/ 10 h 85"/>
                  <a:gd name="T22" fmla="*/ 32 w 60"/>
                  <a:gd name="T23" fmla="*/ 10 h 85"/>
                  <a:gd name="T24" fmla="*/ 22 w 60"/>
                  <a:gd name="T25" fmla="*/ 50 h 85"/>
                  <a:gd name="T26" fmla="*/ 40 w 60"/>
                  <a:gd name="T27" fmla="*/ 5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85">
                    <a:moveTo>
                      <a:pt x="43" y="63"/>
                    </a:moveTo>
                    <a:lnTo>
                      <a:pt x="19" y="63"/>
                    </a:lnTo>
                    <a:lnTo>
                      <a:pt x="14" y="84"/>
                    </a:lnTo>
                    <a:lnTo>
                      <a:pt x="0" y="84"/>
                    </a:lnTo>
                    <a:lnTo>
                      <a:pt x="24" y="0"/>
                    </a:lnTo>
                    <a:lnTo>
                      <a:pt x="37" y="0"/>
                    </a:lnTo>
                    <a:lnTo>
                      <a:pt x="59" y="84"/>
                    </a:lnTo>
                    <a:lnTo>
                      <a:pt x="45" y="84"/>
                    </a:lnTo>
                    <a:lnTo>
                      <a:pt x="43" y="63"/>
                    </a:lnTo>
                    <a:close/>
                    <a:moveTo>
                      <a:pt x="40" y="50"/>
                    </a:moveTo>
                    <a:lnTo>
                      <a:pt x="32" y="10"/>
                    </a:lnTo>
                    <a:lnTo>
                      <a:pt x="32" y="10"/>
                    </a:lnTo>
                    <a:lnTo>
                      <a:pt x="22" y="50"/>
                    </a:lnTo>
                    <a:lnTo>
                      <a:pt x="40" y="5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81" name="Freeform 296">
                <a:extLst>
                  <a:ext uri="{FF2B5EF4-FFF2-40B4-BE49-F238E27FC236}">
                    <a16:creationId xmlns:a16="http://schemas.microsoft.com/office/drawing/2014/main" id="{6D137DBD-444D-C781-B0F2-85F1134E6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8500" y="5907088"/>
                <a:ext cx="14288" cy="31750"/>
              </a:xfrm>
              <a:custGeom>
                <a:avLst/>
                <a:gdLst>
                  <a:gd name="T0" fmla="*/ 0 w 38"/>
                  <a:gd name="T1" fmla="*/ 0 h 88"/>
                  <a:gd name="T2" fmla="*/ 13 w 38"/>
                  <a:gd name="T3" fmla="*/ 0 h 88"/>
                  <a:gd name="T4" fmla="*/ 13 w 38"/>
                  <a:gd name="T5" fmla="*/ 74 h 88"/>
                  <a:gd name="T6" fmla="*/ 37 w 38"/>
                  <a:gd name="T7" fmla="*/ 74 h 88"/>
                  <a:gd name="T8" fmla="*/ 37 w 38"/>
                  <a:gd name="T9" fmla="*/ 87 h 88"/>
                  <a:gd name="T10" fmla="*/ 0 w 38"/>
                  <a:gd name="T11" fmla="*/ 87 h 88"/>
                  <a:gd name="T12" fmla="*/ 0 w 38"/>
                  <a:gd name="T13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88">
                    <a:moveTo>
                      <a:pt x="0" y="0"/>
                    </a:moveTo>
                    <a:lnTo>
                      <a:pt x="13" y="0"/>
                    </a:lnTo>
                    <a:lnTo>
                      <a:pt x="13" y="74"/>
                    </a:lnTo>
                    <a:lnTo>
                      <a:pt x="37" y="74"/>
                    </a:lnTo>
                    <a:lnTo>
                      <a:pt x="37" y="87"/>
                    </a:lnTo>
                    <a:lnTo>
                      <a:pt x="0" y="8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82" name="Freeform 297">
                <a:extLst>
                  <a:ext uri="{FF2B5EF4-FFF2-40B4-BE49-F238E27FC236}">
                    <a16:creationId xmlns:a16="http://schemas.microsoft.com/office/drawing/2014/main" id="{624EF158-12B4-7465-3DCA-64CFA4396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0725" y="5908675"/>
                <a:ext cx="19050" cy="30163"/>
              </a:xfrm>
              <a:custGeom>
                <a:avLst/>
                <a:gdLst>
                  <a:gd name="T0" fmla="*/ 0 w 53"/>
                  <a:gd name="T1" fmla="*/ 0 h 85"/>
                  <a:gd name="T2" fmla="*/ 18 w 53"/>
                  <a:gd name="T3" fmla="*/ 0 h 85"/>
                  <a:gd name="T4" fmla="*/ 52 w 53"/>
                  <a:gd name="T5" fmla="*/ 42 h 85"/>
                  <a:gd name="T6" fmla="*/ 18 w 53"/>
                  <a:gd name="T7" fmla="*/ 84 h 85"/>
                  <a:gd name="T8" fmla="*/ 0 w 53"/>
                  <a:gd name="T9" fmla="*/ 84 h 85"/>
                  <a:gd name="T10" fmla="*/ 0 w 53"/>
                  <a:gd name="T11" fmla="*/ 0 h 85"/>
                  <a:gd name="T12" fmla="*/ 10 w 53"/>
                  <a:gd name="T13" fmla="*/ 71 h 85"/>
                  <a:gd name="T14" fmla="*/ 15 w 53"/>
                  <a:gd name="T15" fmla="*/ 71 h 85"/>
                  <a:gd name="T16" fmla="*/ 37 w 53"/>
                  <a:gd name="T17" fmla="*/ 42 h 85"/>
                  <a:gd name="T18" fmla="*/ 15 w 53"/>
                  <a:gd name="T19" fmla="*/ 10 h 85"/>
                  <a:gd name="T20" fmla="*/ 10 w 53"/>
                  <a:gd name="T21" fmla="*/ 10 h 85"/>
                  <a:gd name="T22" fmla="*/ 10 w 53"/>
                  <a:gd name="T23" fmla="*/ 7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85">
                    <a:moveTo>
                      <a:pt x="0" y="0"/>
                    </a:moveTo>
                    <a:lnTo>
                      <a:pt x="18" y="0"/>
                    </a:lnTo>
                    <a:cubicBezTo>
                      <a:pt x="39" y="0"/>
                      <a:pt x="52" y="16"/>
                      <a:pt x="52" y="42"/>
                    </a:cubicBezTo>
                    <a:cubicBezTo>
                      <a:pt x="52" y="71"/>
                      <a:pt x="37" y="84"/>
                      <a:pt x="18" y="84"/>
                    </a:cubicBezTo>
                    <a:lnTo>
                      <a:pt x="0" y="84"/>
                    </a:lnTo>
                    <a:lnTo>
                      <a:pt x="0" y="0"/>
                    </a:lnTo>
                    <a:close/>
                    <a:moveTo>
                      <a:pt x="10" y="71"/>
                    </a:moveTo>
                    <a:lnTo>
                      <a:pt x="15" y="71"/>
                    </a:lnTo>
                    <a:cubicBezTo>
                      <a:pt x="31" y="71"/>
                      <a:pt x="37" y="61"/>
                      <a:pt x="37" y="42"/>
                    </a:cubicBezTo>
                    <a:cubicBezTo>
                      <a:pt x="37" y="23"/>
                      <a:pt x="31" y="10"/>
                      <a:pt x="15" y="10"/>
                    </a:cubicBezTo>
                    <a:lnTo>
                      <a:pt x="10" y="10"/>
                    </a:lnTo>
                    <a:lnTo>
                      <a:pt x="10" y="7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83" name="Freeform 298">
                <a:extLst>
                  <a:ext uri="{FF2B5EF4-FFF2-40B4-BE49-F238E27FC236}">
                    <a16:creationId xmlns:a16="http://schemas.microsoft.com/office/drawing/2014/main" id="{DA432150-9050-1E9A-0920-E5D0A608D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2950" y="5908675"/>
                <a:ext cx="14288" cy="30163"/>
              </a:xfrm>
              <a:custGeom>
                <a:avLst/>
                <a:gdLst>
                  <a:gd name="T0" fmla="*/ 0 w 38"/>
                  <a:gd name="T1" fmla="*/ 0 h 85"/>
                  <a:gd name="T2" fmla="*/ 37 w 38"/>
                  <a:gd name="T3" fmla="*/ 0 h 85"/>
                  <a:gd name="T4" fmla="*/ 37 w 38"/>
                  <a:gd name="T5" fmla="*/ 13 h 85"/>
                  <a:gd name="T6" fmla="*/ 14 w 38"/>
                  <a:gd name="T7" fmla="*/ 13 h 85"/>
                  <a:gd name="T8" fmla="*/ 14 w 38"/>
                  <a:gd name="T9" fmla="*/ 34 h 85"/>
                  <a:gd name="T10" fmla="*/ 35 w 38"/>
                  <a:gd name="T11" fmla="*/ 37 h 85"/>
                  <a:gd name="T12" fmla="*/ 35 w 38"/>
                  <a:gd name="T13" fmla="*/ 47 h 85"/>
                  <a:gd name="T14" fmla="*/ 14 w 38"/>
                  <a:gd name="T15" fmla="*/ 47 h 85"/>
                  <a:gd name="T16" fmla="*/ 14 w 38"/>
                  <a:gd name="T17" fmla="*/ 74 h 85"/>
                  <a:gd name="T18" fmla="*/ 37 w 38"/>
                  <a:gd name="T19" fmla="*/ 74 h 85"/>
                  <a:gd name="T20" fmla="*/ 37 w 38"/>
                  <a:gd name="T21" fmla="*/ 84 h 85"/>
                  <a:gd name="T22" fmla="*/ 0 w 38"/>
                  <a:gd name="T23" fmla="*/ 84 h 85"/>
                  <a:gd name="T24" fmla="*/ 0 w 38"/>
                  <a:gd name="T2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85">
                    <a:moveTo>
                      <a:pt x="0" y="0"/>
                    </a:moveTo>
                    <a:lnTo>
                      <a:pt x="37" y="0"/>
                    </a:lnTo>
                    <a:lnTo>
                      <a:pt x="37" y="13"/>
                    </a:lnTo>
                    <a:lnTo>
                      <a:pt x="14" y="13"/>
                    </a:lnTo>
                    <a:lnTo>
                      <a:pt x="14" y="34"/>
                    </a:lnTo>
                    <a:lnTo>
                      <a:pt x="35" y="37"/>
                    </a:lnTo>
                    <a:lnTo>
                      <a:pt x="35" y="47"/>
                    </a:lnTo>
                    <a:lnTo>
                      <a:pt x="14" y="47"/>
                    </a:lnTo>
                    <a:lnTo>
                      <a:pt x="14" y="74"/>
                    </a:lnTo>
                    <a:lnTo>
                      <a:pt x="37" y="74"/>
                    </a:lnTo>
                    <a:lnTo>
                      <a:pt x="37" y="84"/>
                    </a:lnTo>
                    <a:lnTo>
                      <a:pt x="0" y="8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84" name="Freeform 299">
                <a:extLst>
                  <a:ext uri="{FF2B5EF4-FFF2-40B4-BE49-F238E27FC236}">
                    <a16:creationId xmlns:a16="http://schemas.microsoft.com/office/drawing/2014/main" id="{4509D159-45CB-F90F-EEAB-D6E30667E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413" y="5907088"/>
                <a:ext cx="17462" cy="33337"/>
              </a:xfrm>
              <a:custGeom>
                <a:avLst/>
                <a:gdLst>
                  <a:gd name="T0" fmla="*/ 0 w 49"/>
                  <a:gd name="T1" fmla="*/ 71 h 91"/>
                  <a:gd name="T2" fmla="*/ 16 w 49"/>
                  <a:gd name="T3" fmla="*/ 77 h 91"/>
                  <a:gd name="T4" fmla="*/ 27 w 49"/>
                  <a:gd name="T5" fmla="*/ 64 h 91"/>
                  <a:gd name="T6" fmla="*/ 19 w 49"/>
                  <a:gd name="T7" fmla="*/ 50 h 91"/>
                  <a:gd name="T8" fmla="*/ 13 w 49"/>
                  <a:gd name="T9" fmla="*/ 45 h 91"/>
                  <a:gd name="T10" fmla="*/ 3 w 49"/>
                  <a:gd name="T11" fmla="*/ 24 h 91"/>
                  <a:gd name="T12" fmla="*/ 27 w 49"/>
                  <a:gd name="T13" fmla="*/ 0 h 91"/>
                  <a:gd name="T14" fmla="*/ 42 w 49"/>
                  <a:gd name="T15" fmla="*/ 3 h 91"/>
                  <a:gd name="T16" fmla="*/ 42 w 49"/>
                  <a:gd name="T17" fmla="*/ 16 h 91"/>
                  <a:gd name="T18" fmla="*/ 29 w 49"/>
                  <a:gd name="T19" fmla="*/ 13 h 91"/>
                  <a:gd name="T20" fmla="*/ 19 w 49"/>
                  <a:gd name="T21" fmla="*/ 24 h 91"/>
                  <a:gd name="T22" fmla="*/ 27 w 49"/>
                  <a:gd name="T23" fmla="*/ 34 h 91"/>
                  <a:gd name="T24" fmla="*/ 34 w 49"/>
                  <a:gd name="T25" fmla="*/ 40 h 91"/>
                  <a:gd name="T26" fmla="*/ 48 w 49"/>
                  <a:gd name="T27" fmla="*/ 64 h 91"/>
                  <a:gd name="T28" fmla="*/ 24 w 49"/>
                  <a:gd name="T29" fmla="*/ 90 h 91"/>
                  <a:gd name="T30" fmla="*/ 8 w 49"/>
                  <a:gd name="T31" fmla="*/ 87 h 91"/>
                  <a:gd name="T32" fmla="*/ 0 w 49"/>
                  <a:gd name="T33" fmla="*/ 7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91">
                    <a:moveTo>
                      <a:pt x="0" y="71"/>
                    </a:moveTo>
                    <a:cubicBezTo>
                      <a:pt x="3" y="74"/>
                      <a:pt x="8" y="77"/>
                      <a:pt x="16" y="77"/>
                    </a:cubicBezTo>
                    <a:cubicBezTo>
                      <a:pt x="21" y="77"/>
                      <a:pt x="27" y="74"/>
                      <a:pt x="27" y="64"/>
                    </a:cubicBezTo>
                    <a:cubicBezTo>
                      <a:pt x="27" y="58"/>
                      <a:pt x="24" y="56"/>
                      <a:pt x="19" y="50"/>
                    </a:cubicBezTo>
                    <a:lnTo>
                      <a:pt x="13" y="45"/>
                    </a:lnTo>
                    <a:cubicBezTo>
                      <a:pt x="5" y="40"/>
                      <a:pt x="3" y="34"/>
                      <a:pt x="3" y="24"/>
                    </a:cubicBezTo>
                    <a:cubicBezTo>
                      <a:pt x="3" y="8"/>
                      <a:pt x="13" y="0"/>
                      <a:pt x="27" y="0"/>
                    </a:cubicBezTo>
                    <a:cubicBezTo>
                      <a:pt x="34" y="0"/>
                      <a:pt x="40" y="3"/>
                      <a:pt x="42" y="3"/>
                    </a:cubicBezTo>
                    <a:lnTo>
                      <a:pt x="42" y="16"/>
                    </a:lnTo>
                    <a:cubicBezTo>
                      <a:pt x="40" y="13"/>
                      <a:pt x="34" y="13"/>
                      <a:pt x="29" y="13"/>
                    </a:cubicBezTo>
                    <a:cubicBezTo>
                      <a:pt x="24" y="13"/>
                      <a:pt x="19" y="19"/>
                      <a:pt x="19" y="24"/>
                    </a:cubicBezTo>
                    <a:cubicBezTo>
                      <a:pt x="19" y="29"/>
                      <a:pt x="21" y="32"/>
                      <a:pt x="27" y="34"/>
                    </a:cubicBezTo>
                    <a:lnTo>
                      <a:pt x="34" y="40"/>
                    </a:lnTo>
                    <a:cubicBezTo>
                      <a:pt x="42" y="45"/>
                      <a:pt x="48" y="50"/>
                      <a:pt x="48" y="64"/>
                    </a:cubicBezTo>
                    <a:cubicBezTo>
                      <a:pt x="48" y="79"/>
                      <a:pt x="37" y="90"/>
                      <a:pt x="24" y="90"/>
                    </a:cubicBezTo>
                    <a:cubicBezTo>
                      <a:pt x="16" y="90"/>
                      <a:pt x="11" y="90"/>
                      <a:pt x="8" y="87"/>
                    </a:cubicBezTo>
                    <a:lnTo>
                      <a:pt x="0" y="71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85" name="Freeform 300">
                <a:extLst>
                  <a:ext uri="{FF2B5EF4-FFF2-40B4-BE49-F238E27FC236}">
                    <a16:creationId xmlns:a16="http://schemas.microsoft.com/office/drawing/2014/main" id="{DB0CF63A-12D7-F17E-0DE1-B82A643F7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6913" y="5837238"/>
                <a:ext cx="22225" cy="26987"/>
              </a:xfrm>
              <a:custGeom>
                <a:avLst/>
                <a:gdLst>
                  <a:gd name="T0" fmla="*/ 47 w 61"/>
                  <a:gd name="T1" fmla="*/ 16 h 77"/>
                  <a:gd name="T2" fmla="*/ 60 w 61"/>
                  <a:gd name="T3" fmla="*/ 21 h 77"/>
                  <a:gd name="T4" fmla="*/ 13 w 61"/>
                  <a:gd name="T5" fmla="*/ 76 h 77"/>
                  <a:gd name="T6" fmla="*/ 0 w 61"/>
                  <a:gd name="T7" fmla="*/ 71 h 77"/>
                  <a:gd name="T8" fmla="*/ 5 w 61"/>
                  <a:gd name="T9" fmla="*/ 0 h 77"/>
                  <a:gd name="T10" fmla="*/ 18 w 61"/>
                  <a:gd name="T11" fmla="*/ 5 h 77"/>
                  <a:gd name="T12" fmla="*/ 13 w 61"/>
                  <a:gd name="T13" fmla="*/ 58 h 77"/>
                  <a:gd name="T14" fmla="*/ 13 w 61"/>
                  <a:gd name="T15" fmla="*/ 58 h 77"/>
                  <a:gd name="T16" fmla="*/ 47 w 61"/>
                  <a:gd name="T17" fmla="*/ 1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77">
                    <a:moveTo>
                      <a:pt x="47" y="16"/>
                    </a:moveTo>
                    <a:lnTo>
                      <a:pt x="60" y="21"/>
                    </a:lnTo>
                    <a:lnTo>
                      <a:pt x="13" y="76"/>
                    </a:lnTo>
                    <a:lnTo>
                      <a:pt x="0" y="71"/>
                    </a:lnTo>
                    <a:lnTo>
                      <a:pt x="5" y="0"/>
                    </a:lnTo>
                    <a:lnTo>
                      <a:pt x="18" y="5"/>
                    </a:lnTo>
                    <a:lnTo>
                      <a:pt x="13" y="58"/>
                    </a:lnTo>
                    <a:lnTo>
                      <a:pt x="13" y="58"/>
                    </a:lnTo>
                    <a:lnTo>
                      <a:pt x="47" y="16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86" name="Freeform 301">
                <a:extLst>
                  <a:ext uri="{FF2B5EF4-FFF2-40B4-BE49-F238E27FC236}">
                    <a16:creationId xmlns:a16="http://schemas.microsoft.com/office/drawing/2014/main" id="{B9EBC258-F75D-5B64-D622-B54131618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7550" y="5846763"/>
                <a:ext cx="11113" cy="25400"/>
              </a:xfrm>
              <a:custGeom>
                <a:avLst/>
                <a:gdLst>
                  <a:gd name="T0" fmla="*/ 13 w 33"/>
                  <a:gd name="T1" fmla="*/ 68 h 69"/>
                  <a:gd name="T2" fmla="*/ 0 w 33"/>
                  <a:gd name="T3" fmla="*/ 66 h 69"/>
                  <a:gd name="T4" fmla="*/ 16 w 33"/>
                  <a:gd name="T5" fmla="*/ 0 h 69"/>
                  <a:gd name="T6" fmla="*/ 32 w 33"/>
                  <a:gd name="T7" fmla="*/ 5 h 69"/>
                  <a:gd name="T8" fmla="*/ 13 w 33"/>
                  <a:gd name="T9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69">
                    <a:moveTo>
                      <a:pt x="13" y="68"/>
                    </a:moveTo>
                    <a:lnTo>
                      <a:pt x="0" y="66"/>
                    </a:lnTo>
                    <a:lnTo>
                      <a:pt x="16" y="0"/>
                    </a:lnTo>
                    <a:lnTo>
                      <a:pt x="32" y="5"/>
                    </a:lnTo>
                    <a:lnTo>
                      <a:pt x="13" y="68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87" name="Freeform 302">
                <a:extLst>
                  <a:ext uri="{FF2B5EF4-FFF2-40B4-BE49-F238E27FC236}">
                    <a16:creationId xmlns:a16="http://schemas.microsoft.com/office/drawing/2014/main" id="{A0A96DDC-B48E-0807-BB50-95BCB4B4B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7238" y="5848350"/>
                <a:ext cx="26987" cy="26988"/>
              </a:xfrm>
              <a:custGeom>
                <a:avLst/>
                <a:gdLst>
                  <a:gd name="T0" fmla="*/ 72 w 73"/>
                  <a:gd name="T1" fmla="*/ 69 h 75"/>
                  <a:gd name="T2" fmla="*/ 59 w 73"/>
                  <a:gd name="T3" fmla="*/ 69 h 75"/>
                  <a:gd name="T4" fmla="*/ 56 w 73"/>
                  <a:gd name="T5" fmla="*/ 13 h 75"/>
                  <a:gd name="T6" fmla="*/ 56 w 73"/>
                  <a:gd name="T7" fmla="*/ 13 h 75"/>
                  <a:gd name="T8" fmla="*/ 45 w 73"/>
                  <a:gd name="T9" fmla="*/ 71 h 75"/>
                  <a:gd name="T10" fmla="*/ 32 w 73"/>
                  <a:gd name="T11" fmla="*/ 71 h 75"/>
                  <a:gd name="T12" fmla="*/ 14 w 73"/>
                  <a:gd name="T13" fmla="*/ 16 h 75"/>
                  <a:gd name="T14" fmla="*/ 14 w 73"/>
                  <a:gd name="T15" fmla="*/ 16 h 75"/>
                  <a:gd name="T16" fmla="*/ 19 w 73"/>
                  <a:gd name="T17" fmla="*/ 71 h 75"/>
                  <a:gd name="T18" fmla="*/ 3 w 73"/>
                  <a:gd name="T19" fmla="*/ 74 h 75"/>
                  <a:gd name="T20" fmla="*/ 0 w 73"/>
                  <a:gd name="T21" fmla="*/ 5 h 75"/>
                  <a:gd name="T22" fmla="*/ 22 w 73"/>
                  <a:gd name="T23" fmla="*/ 5 h 75"/>
                  <a:gd name="T24" fmla="*/ 37 w 73"/>
                  <a:gd name="T25" fmla="*/ 55 h 75"/>
                  <a:gd name="T26" fmla="*/ 37 w 73"/>
                  <a:gd name="T27" fmla="*/ 55 h 75"/>
                  <a:gd name="T28" fmla="*/ 45 w 73"/>
                  <a:gd name="T29" fmla="*/ 2 h 75"/>
                  <a:gd name="T30" fmla="*/ 69 w 73"/>
                  <a:gd name="T31" fmla="*/ 0 h 75"/>
                  <a:gd name="T32" fmla="*/ 72 w 73"/>
                  <a:gd name="T33" fmla="*/ 6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75">
                    <a:moveTo>
                      <a:pt x="72" y="69"/>
                    </a:moveTo>
                    <a:lnTo>
                      <a:pt x="59" y="69"/>
                    </a:lnTo>
                    <a:lnTo>
                      <a:pt x="56" y="13"/>
                    </a:lnTo>
                    <a:lnTo>
                      <a:pt x="56" y="13"/>
                    </a:lnTo>
                    <a:lnTo>
                      <a:pt x="45" y="71"/>
                    </a:lnTo>
                    <a:lnTo>
                      <a:pt x="32" y="71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9" y="71"/>
                    </a:lnTo>
                    <a:lnTo>
                      <a:pt x="3" y="74"/>
                    </a:lnTo>
                    <a:lnTo>
                      <a:pt x="0" y="5"/>
                    </a:lnTo>
                    <a:lnTo>
                      <a:pt x="22" y="5"/>
                    </a:lnTo>
                    <a:lnTo>
                      <a:pt x="37" y="55"/>
                    </a:lnTo>
                    <a:lnTo>
                      <a:pt x="37" y="55"/>
                    </a:lnTo>
                    <a:lnTo>
                      <a:pt x="45" y="2"/>
                    </a:lnTo>
                    <a:lnTo>
                      <a:pt x="69" y="0"/>
                    </a:lnTo>
                    <a:lnTo>
                      <a:pt x="72" y="69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88" name="Freeform 303">
                <a:extLst>
                  <a:ext uri="{FF2B5EF4-FFF2-40B4-BE49-F238E27FC236}">
                    <a16:creationId xmlns:a16="http://schemas.microsoft.com/office/drawing/2014/main" id="{328BE7C9-49AC-D13B-8C9F-51EDF5AD4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8988" y="5843588"/>
                <a:ext cx="25400" cy="26987"/>
              </a:xfrm>
              <a:custGeom>
                <a:avLst/>
                <a:gdLst>
                  <a:gd name="T0" fmla="*/ 66 w 72"/>
                  <a:gd name="T1" fmla="*/ 39 h 75"/>
                  <a:gd name="T2" fmla="*/ 45 w 72"/>
                  <a:gd name="T3" fmla="*/ 71 h 75"/>
                  <a:gd name="T4" fmla="*/ 21 w 72"/>
                  <a:gd name="T5" fmla="*/ 68 h 75"/>
                  <a:gd name="T6" fmla="*/ 10 w 72"/>
                  <a:gd name="T7" fmla="*/ 53 h 75"/>
                  <a:gd name="T8" fmla="*/ 0 w 72"/>
                  <a:gd name="T9" fmla="*/ 10 h 75"/>
                  <a:gd name="T10" fmla="*/ 16 w 72"/>
                  <a:gd name="T11" fmla="*/ 8 h 75"/>
                  <a:gd name="T12" fmla="*/ 26 w 72"/>
                  <a:gd name="T13" fmla="*/ 50 h 75"/>
                  <a:gd name="T14" fmla="*/ 42 w 72"/>
                  <a:gd name="T15" fmla="*/ 60 h 75"/>
                  <a:gd name="T16" fmla="*/ 53 w 72"/>
                  <a:gd name="T17" fmla="*/ 45 h 75"/>
                  <a:gd name="T18" fmla="*/ 42 w 72"/>
                  <a:gd name="T19" fmla="*/ 2 h 75"/>
                  <a:gd name="T20" fmla="*/ 58 w 72"/>
                  <a:gd name="T21" fmla="*/ 0 h 75"/>
                  <a:gd name="T22" fmla="*/ 66 w 72"/>
                  <a:gd name="T23" fmla="*/ 3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75">
                    <a:moveTo>
                      <a:pt x="66" y="39"/>
                    </a:moveTo>
                    <a:cubicBezTo>
                      <a:pt x="71" y="58"/>
                      <a:pt x="61" y="66"/>
                      <a:pt x="45" y="71"/>
                    </a:cubicBezTo>
                    <a:cubicBezTo>
                      <a:pt x="39" y="74"/>
                      <a:pt x="29" y="74"/>
                      <a:pt x="21" y="68"/>
                    </a:cubicBezTo>
                    <a:cubicBezTo>
                      <a:pt x="16" y="66"/>
                      <a:pt x="13" y="60"/>
                      <a:pt x="10" y="53"/>
                    </a:cubicBezTo>
                    <a:lnTo>
                      <a:pt x="0" y="10"/>
                    </a:lnTo>
                    <a:lnTo>
                      <a:pt x="16" y="8"/>
                    </a:lnTo>
                    <a:lnTo>
                      <a:pt x="26" y="50"/>
                    </a:lnTo>
                    <a:cubicBezTo>
                      <a:pt x="29" y="58"/>
                      <a:pt x="34" y="60"/>
                      <a:pt x="42" y="60"/>
                    </a:cubicBezTo>
                    <a:cubicBezTo>
                      <a:pt x="53" y="58"/>
                      <a:pt x="55" y="53"/>
                      <a:pt x="53" y="45"/>
                    </a:cubicBezTo>
                    <a:lnTo>
                      <a:pt x="42" y="2"/>
                    </a:lnTo>
                    <a:lnTo>
                      <a:pt x="58" y="0"/>
                    </a:lnTo>
                    <a:lnTo>
                      <a:pt x="66" y="39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89" name="Freeform 304">
                <a:extLst>
                  <a:ext uri="{FF2B5EF4-FFF2-40B4-BE49-F238E27FC236}">
                    <a16:creationId xmlns:a16="http://schemas.microsoft.com/office/drawing/2014/main" id="{84B957B8-3606-F622-A66A-1B6DF7DAE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3613" y="5568950"/>
                <a:ext cx="65087" cy="85725"/>
              </a:xfrm>
              <a:custGeom>
                <a:avLst/>
                <a:gdLst>
                  <a:gd name="T0" fmla="*/ 178 w 179"/>
                  <a:gd name="T1" fmla="*/ 119 h 239"/>
                  <a:gd name="T2" fmla="*/ 90 w 179"/>
                  <a:gd name="T3" fmla="*/ 238 h 239"/>
                  <a:gd name="T4" fmla="*/ 3 w 179"/>
                  <a:gd name="T5" fmla="*/ 119 h 239"/>
                  <a:gd name="T6" fmla="*/ 90 w 179"/>
                  <a:gd name="T7" fmla="*/ 0 h 239"/>
                  <a:gd name="T8" fmla="*/ 178 w 179"/>
                  <a:gd name="T9" fmla="*/ 119 h 239"/>
                  <a:gd name="T10" fmla="*/ 138 w 179"/>
                  <a:gd name="T11" fmla="*/ 122 h 239"/>
                  <a:gd name="T12" fmla="*/ 90 w 179"/>
                  <a:gd name="T13" fmla="*/ 34 h 239"/>
                  <a:gd name="T14" fmla="*/ 43 w 179"/>
                  <a:gd name="T15" fmla="*/ 122 h 239"/>
                  <a:gd name="T16" fmla="*/ 90 w 179"/>
                  <a:gd name="T17" fmla="*/ 209 h 239"/>
                  <a:gd name="T18" fmla="*/ 138 w 179"/>
                  <a:gd name="T19" fmla="*/ 12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9" h="239">
                    <a:moveTo>
                      <a:pt x="178" y="119"/>
                    </a:moveTo>
                    <a:cubicBezTo>
                      <a:pt x="178" y="204"/>
                      <a:pt x="135" y="238"/>
                      <a:pt x="90" y="238"/>
                    </a:cubicBezTo>
                    <a:cubicBezTo>
                      <a:pt x="45" y="238"/>
                      <a:pt x="3" y="201"/>
                      <a:pt x="3" y="119"/>
                    </a:cubicBezTo>
                    <a:cubicBezTo>
                      <a:pt x="0" y="37"/>
                      <a:pt x="43" y="0"/>
                      <a:pt x="90" y="0"/>
                    </a:cubicBezTo>
                    <a:cubicBezTo>
                      <a:pt x="135" y="0"/>
                      <a:pt x="178" y="37"/>
                      <a:pt x="178" y="119"/>
                    </a:cubicBezTo>
                    <a:close/>
                    <a:moveTo>
                      <a:pt x="138" y="122"/>
                    </a:moveTo>
                    <a:cubicBezTo>
                      <a:pt x="138" y="59"/>
                      <a:pt x="116" y="34"/>
                      <a:pt x="90" y="34"/>
                    </a:cubicBezTo>
                    <a:cubicBezTo>
                      <a:pt x="63" y="34"/>
                      <a:pt x="43" y="59"/>
                      <a:pt x="43" y="122"/>
                    </a:cubicBezTo>
                    <a:cubicBezTo>
                      <a:pt x="43" y="186"/>
                      <a:pt x="63" y="209"/>
                      <a:pt x="90" y="209"/>
                    </a:cubicBezTo>
                    <a:cubicBezTo>
                      <a:pt x="116" y="209"/>
                      <a:pt x="138" y="186"/>
                      <a:pt x="138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90" name="Freeform 305">
                <a:extLst>
                  <a:ext uri="{FF2B5EF4-FFF2-40B4-BE49-F238E27FC236}">
                    <a16:creationId xmlns:a16="http://schemas.microsoft.com/office/drawing/2014/main" id="{B44BAB9A-4B8E-1F6A-B8FD-32E60C53F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6638" y="5591175"/>
                <a:ext cx="31750" cy="63500"/>
              </a:xfrm>
              <a:custGeom>
                <a:avLst/>
                <a:gdLst>
                  <a:gd name="T0" fmla="*/ 0 w 86"/>
                  <a:gd name="T1" fmla="*/ 32 h 176"/>
                  <a:gd name="T2" fmla="*/ 0 w 86"/>
                  <a:gd name="T3" fmla="*/ 3 h 176"/>
                  <a:gd name="T4" fmla="*/ 34 w 86"/>
                  <a:gd name="T5" fmla="*/ 3 h 176"/>
                  <a:gd name="T6" fmla="*/ 34 w 86"/>
                  <a:gd name="T7" fmla="*/ 35 h 176"/>
                  <a:gd name="T8" fmla="*/ 34 w 86"/>
                  <a:gd name="T9" fmla="*/ 35 h 176"/>
                  <a:gd name="T10" fmla="*/ 77 w 86"/>
                  <a:gd name="T11" fmla="*/ 0 h 176"/>
                  <a:gd name="T12" fmla="*/ 85 w 86"/>
                  <a:gd name="T13" fmla="*/ 0 h 176"/>
                  <a:gd name="T14" fmla="*/ 85 w 86"/>
                  <a:gd name="T15" fmla="*/ 40 h 176"/>
                  <a:gd name="T16" fmla="*/ 74 w 86"/>
                  <a:gd name="T17" fmla="*/ 38 h 176"/>
                  <a:gd name="T18" fmla="*/ 40 w 86"/>
                  <a:gd name="T19" fmla="*/ 80 h 176"/>
                  <a:gd name="T20" fmla="*/ 40 w 86"/>
                  <a:gd name="T21" fmla="*/ 175 h 176"/>
                  <a:gd name="T22" fmla="*/ 0 w 86"/>
                  <a:gd name="T23" fmla="*/ 175 h 176"/>
                  <a:gd name="T24" fmla="*/ 0 w 86"/>
                  <a:gd name="T25" fmla="*/ 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" h="176">
                    <a:moveTo>
                      <a:pt x="0" y="32"/>
                    </a:moveTo>
                    <a:cubicBezTo>
                      <a:pt x="0" y="22"/>
                      <a:pt x="0" y="11"/>
                      <a:pt x="0" y="3"/>
                    </a:cubicBezTo>
                    <a:lnTo>
                      <a:pt x="34" y="3"/>
                    </a:lnTo>
                    <a:cubicBezTo>
                      <a:pt x="34" y="14"/>
                      <a:pt x="34" y="24"/>
                      <a:pt x="34" y="35"/>
                    </a:cubicBezTo>
                    <a:lnTo>
                      <a:pt x="34" y="35"/>
                    </a:lnTo>
                    <a:cubicBezTo>
                      <a:pt x="40" y="22"/>
                      <a:pt x="50" y="0"/>
                      <a:pt x="77" y="0"/>
                    </a:cubicBezTo>
                    <a:cubicBezTo>
                      <a:pt x="79" y="0"/>
                      <a:pt x="82" y="0"/>
                      <a:pt x="85" y="0"/>
                    </a:cubicBezTo>
                    <a:lnTo>
                      <a:pt x="85" y="40"/>
                    </a:lnTo>
                    <a:cubicBezTo>
                      <a:pt x="82" y="40"/>
                      <a:pt x="77" y="38"/>
                      <a:pt x="74" y="38"/>
                    </a:cubicBezTo>
                    <a:cubicBezTo>
                      <a:pt x="58" y="38"/>
                      <a:pt x="40" y="48"/>
                      <a:pt x="40" y="80"/>
                    </a:cubicBezTo>
                    <a:lnTo>
                      <a:pt x="40" y="175"/>
                    </a:lnTo>
                    <a:lnTo>
                      <a:pt x="0" y="175"/>
                    </a:lnTo>
                    <a:lnTo>
                      <a:pt x="0" y="3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91" name="Freeform 306">
                <a:extLst>
                  <a:ext uri="{FF2B5EF4-FFF2-40B4-BE49-F238E27FC236}">
                    <a16:creationId xmlns:a16="http://schemas.microsoft.com/office/drawing/2014/main" id="{F0B7C770-3DC4-22D9-B67D-BC434DDAD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3150" y="5592763"/>
                <a:ext cx="49213" cy="90487"/>
              </a:xfrm>
              <a:custGeom>
                <a:avLst/>
                <a:gdLst>
                  <a:gd name="T0" fmla="*/ 10 w 136"/>
                  <a:gd name="T1" fmla="*/ 199 h 250"/>
                  <a:gd name="T2" fmla="*/ 58 w 136"/>
                  <a:gd name="T3" fmla="*/ 215 h 250"/>
                  <a:gd name="T4" fmla="*/ 100 w 136"/>
                  <a:gd name="T5" fmla="*/ 162 h 250"/>
                  <a:gd name="T6" fmla="*/ 100 w 136"/>
                  <a:gd name="T7" fmla="*/ 146 h 250"/>
                  <a:gd name="T8" fmla="*/ 58 w 136"/>
                  <a:gd name="T9" fmla="*/ 175 h 250"/>
                  <a:gd name="T10" fmla="*/ 0 w 136"/>
                  <a:gd name="T11" fmla="*/ 90 h 250"/>
                  <a:gd name="T12" fmla="*/ 58 w 136"/>
                  <a:gd name="T13" fmla="*/ 0 h 250"/>
                  <a:gd name="T14" fmla="*/ 100 w 136"/>
                  <a:gd name="T15" fmla="*/ 29 h 250"/>
                  <a:gd name="T16" fmla="*/ 100 w 136"/>
                  <a:gd name="T17" fmla="*/ 3 h 250"/>
                  <a:gd name="T18" fmla="*/ 135 w 136"/>
                  <a:gd name="T19" fmla="*/ 3 h 250"/>
                  <a:gd name="T20" fmla="*/ 135 w 136"/>
                  <a:gd name="T21" fmla="*/ 29 h 250"/>
                  <a:gd name="T22" fmla="*/ 135 w 136"/>
                  <a:gd name="T23" fmla="*/ 156 h 250"/>
                  <a:gd name="T24" fmla="*/ 58 w 136"/>
                  <a:gd name="T25" fmla="*/ 249 h 250"/>
                  <a:gd name="T26" fmla="*/ 3 w 136"/>
                  <a:gd name="T27" fmla="*/ 238 h 250"/>
                  <a:gd name="T28" fmla="*/ 10 w 136"/>
                  <a:gd name="T29" fmla="*/ 199 h 250"/>
                  <a:gd name="T30" fmla="*/ 100 w 136"/>
                  <a:gd name="T31" fmla="*/ 82 h 250"/>
                  <a:gd name="T32" fmla="*/ 69 w 136"/>
                  <a:gd name="T33" fmla="*/ 27 h 250"/>
                  <a:gd name="T34" fmla="*/ 40 w 136"/>
                  <a:gd name="T35" fmla="*/ 82 h 250"/>
                  <a:gd name="T36" fmla="*/ 66 w 136"/>
                  <a:gd name="T37" fmla="*/ 140 h 250"/>
                  <a:gd name="T38" fmla="*/ 100 w 136"/>
                  <a:gd name="T39" fmla="*/ 82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6" h="250">
                    <a:moveTo>
                      <a:pt x="10" y="199"/>
                    </a:moveTo>
                    <a:cubicBezTo>
                      <a:pt x="18" y="204"/>
                      <a:pt x="37" y="215"/>
                      <a:pt x="58" y="215"/>
                    </a:cubicBezTo>
                    <a:cubicBezTo>
                      <a:pt x="95" y="215"/>
                      <a:pt x="100" y="188"/>
                      <a:pt x="100" y="162"/>
                    </a:cubicBezTo>
                    <a:lnTo>
                      <a:pt x="100" y="146"/>
                    </a:lnTo>
                    <a:cubicBezTo>
                      <a:pt x="95" y="159"/>
                      <a:pt x="82" y="175"/>
                      <a:pt x="58" y="175"/>
                    </a:cubicBezTo>
                    <a:cubicBezTo>
                      <a:pt x="34" y="175"/>
                      <a:pt x="0" y="159"/>
                      <a:pt x="0" y="90"/>
                    </a:cubicBezTo>
                    <a:cubicBezTo>
                      <a:pt x="0" y="43"/>
                      <a:pt x="16" y="0"/>
                      <a:pt x="58" y="0"/>
                    </a:cubicBezTo>
                    <a:cubicBezTo>
                      <a:pt x="82" y="0"/>
                      <a:pt x="93" y="13"/>
                      <a:pt x="100" y="29"/>
                    </a:cubicBezTo>
                    <a:lnTo>
                      <a:pt x="100" y="3"/>
                    </a:lnTo>
                    <a:lnTo>
                      <a:pt x="135" y="3"/>
                    </a:lnTo>
                    <a:lnTo>
                      <a:pt x="135" y="29"/>
                    </a:lnTo>
                    <a:lnTo>
                      <a:pt x="135" y="156"/>
                    </a:lnTo>
                    <a:cubicBezTo>
                      <a:pt x="135" y="209"/>
                      <a:pt x="119" y="249"/>
                      <a:pt x="58" y="249"/>
                    </a:cubicBezTo>
                    <a:cubicBezTo>
                      <a:pt x="32" y="249"/>
                      <a:pt x="10" y="241"/>
                      <a:pt x="3" y="238"/>
                    </a:cubicBezTo>
                    <a:lnTo>
                      <a:pt x="10" y="199"/>
                    </a:lnTo>
                    <a:close/>
                    <a:moveTo>
                      <a:pt x="100" y="82"/>
                    </a:moveTo>
                    <a:cubicBezTo>
                      <a:pt x="100" y="45"/>
                      <a:pt x="87" y="27"/>
                      <a:pt x="69" y="27"/>
                    </a:cubicBezTo>
                    <a:cubicBezTo>
                      <a:pt x="48" y="27"/>
                      <a:pt x="40" y="48"/>
                      <a:pt x="40" y="82"/>
                    </a:cubicBezTo>
                    <a:cubicBezTo>
                      <a:pt x="40" y="125"/>
                      <a:pt x="53" y="140"/>
                      <a:pt x="66" y="140"/>
                    </a:cubicBezTo>
                    <a:cubicBezTo>
                      <a:pt x="90" y="140"/>
                      <a:pt x="100" y="122"/>
                      <a:pt x="100" y="8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92" name="Freeform 307">
                <a:extLst>
                  <a:ext uri="{FF2B5EF4-FFF2-40B4-BE49-F238E27FC236}">
                    <a16:creationId xmlns:a16="http://schemas.microsoft.com/office/drawing/2014/main" id="{F007259B-96FD-9B99-A54C-0E21199C2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3475" y="5591175"/>
                <a:ext cx="46038" cy="65088"/>
              </a:xfrm>
              <a:custGeom>
                <a:avLst/>
                <a:gdLst>
                  <a:gd name="T0" fmla="*/ 10 w 130"/>
                  <a:gd name="T1" fmla="*/ 14 h 179"/>
                  <a:gd name="T2" fmla="*/ 63 w 130"/>
                  <a:gd name="T3" fmla="*/ 0 h 179"/>
                  <a:gd name="T4" fmla="*/ 127 w 130"/>
                  <a:gd name="T5" fmla="*/ 69 h 179"/>
                  <a:gd name="T6" fmla="*/ 127 w 130"/>
                  <a:gd name="T7" fmla="*/ 143 h 179"/>
                  <a:gd name="T8" fmla="*/ 129 w 130"/>
                  <a:gd name="T9" fmla="*/ 175 h 179"/>
                  <a:gd name="T10" fmla="*/ 95 w 130"/>
                  <a:gd name="T11" fmla="*/ 175 h 179"/>
                  <a:gd name="T12" fmla="*/ 92 w 130"/>
                  <a:gd name="T13" fmla="*/ 151 h 179"/>
                  <a:gd name="T14" fmla="*/ 47 w 130"/>
                  <a:gd name="T15" fmla="*/ 178 h 179"/>
                  <a:gd name="T16" fmla="*/ 0 w 130"/>
                  <a:gd name="T17" fmla="*/ 128 h 179"/>
                  <a:gd name="T18" fmla="*/ 87 w 130"/>
                  <a:gd name="T19" fmla="*/ 69 h 179"/>
                  <a:gd name="T20" fmla="*/ 95 w 130"/>
                  <a:gd name="T21" fmla="*/ 69 h 179"/>
                  <a:gd name="T22" fmla="*/ 95 w 130"/>
                  <a:gd name="T23" fmla="*/ 64 h 179"/>
                  <a:gd name="T24" fmla="*/ 63 w 130"/>
                  <a:gd name="T25" fmla="*/ 32 h 179"/>
                  <a:gd name="T26" fmla="*/ 18 w 130"/>
                  <a:gd name="T27" fmla="*/ 48 h 179"/>
                  <a:gd name="T28" fmla="*/ 10 w 130"/>
                  <a:gd name="T29" fmla="*/ 14 h 179"/>
                  <a:gd name="T30" fmla="*/ 87 w 130"/>
                  <a:gd name="T31" fmla="*/ 91 h 179"/>
                  <a:gd name="T32" fmla="*/ 34 w 130"/>
                  <a:gd name="T33" fmla="*/ 122 h 179"/>
                  <a:gd name="T34" fmla="*/ 58 w 130"/>
                  <a:gd name="T35" fmla="*/ 149 h 179"/>
                  <a:gd name="T36" fmla="*/ 90 w 130"/>
                  <a:gd name="T37" fmla="*/ 98 h 179"/>
                  <a:gd name="T38" fmla="*/ 90 w 130"/>
                  <a:gd name="T39" fmla="*/ 91 h 179"/>
                  <a:gd name="T40" fmla="*/ 87 w 130"/>
                  <a:gd name="T41" fmla="*/ 9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0" h="179">
                    <a:moveTo>
                      <a:pt x="10" y="14"/>
                    </a:moveTo>
                    <a:cubicBezTo>
                      <a:pt x="21" y="8"/>
                      <a:pt x="37" y="0"/>
                      <a:pt x="63" y="0"/>
                    </a:cubicBezTo>
                    <a:cubicBezTo>
                      <a:pt x="114" y="0"/>
                      <a:pt x="127" y="27"/>
                      <a:pt x="127" y="69"/>
                    </a:cubicBezTo>
                    <a:lnTo>
                      <a:pt x="127" y="143"/>
                    </a:lnTo>
                    <a:cubicBezTo>
                      <a:pt x="127" y="157"/>
                      <a:pt x="127" y="167"/>
                      <a:pt x="129" y="175"/>
                    </a:cubicBezTo>
                    <a:lnTo>
                      <a:pt x="95" y="175"/>
                    </a:lnTo>
                    <a:cubicBezTo>
                      <a:pt x="92" y="167"/>
                      <a:pt x="92" y="159"/>
                      <a:pt x="92" y="151"/>
                    </a:cubicBezTo>
                    <a:cubicBezTo>
                      <a:pt x="82" y="165"/>
                      <a:pt x="71" y="178"/>
                      <a:pt x="47" y="178"/>
                    </a:cubicBezTo>
                    <a:cubicBezTo>
                      <a:pt x="21" y="178"/>
                      <a:pt x="0" y="159"/>
                      <a:pt x="0" y="128"/>
                    </a:cubicBezTo>
                    <a:cubicBezTo>
                      <a:pt x="0" y="80"/>
                      <a:pt x="37" y="69"/>
                      <a:pt x="87" y="69"/>
                    </a:cubicBezTo>
                    <a:lnTo>
                      <a:pt x="95" y="69"/>
                    </a:lnTo>
                    <a:lnTo>
                      <a:pt x="95" y="64"/>
                    </a:lnTo>
                    <a:cubicBezTo>
                      <a:pt x="95" y="48"/>
                      <a:pt x="87" y="32"/>
                      <a:pt x="63" y="32"/>
                    </a:cubicBezTo>
                    <a:cubicBezTo>
                      <a:pt x="45" y="32"/>
                      <a:pt x="26" y="43"/>
                      <a:pt x="18" y="48"/>
                    </a:cubicBezTo>
                    <a:lnTo>
                      <a:pt x="10" y="14"/>
                    </a:lnTo>
                    <a:close/>
                    <a:moveTo>
                      <a:pt x="87" y="91"/>
                    </a:moveTo>
                    <a:cubicBezTo>
                      <a:pt x="53" y="91"/>
                      <a:pt x="34" y="98"/>
                      <a:pt x="34" y="122"/>
                    </a:cubicBezTo>
                    <a:cubicBezTo>
                      <a:pt x="34" y="138"/>
                      <a:pt x="45" y="149"/>
                      <a:pt x="58" y="149"/>
                    </a:cubicBezTo>
                    <a:cubicBezTo>
                      <a:pt x="82" y="149"/>
                      <a:pt x="90" y="130"/>
                      <a:pt x="90" y="98"/>
                    </a:cubicBezTo>
                    <a:lnTo>
                      <a:pt x="90" y="91"/>
                    </a:lnTo>
                    <a:lnTo>
                      <a:pt x="87" y="9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93" name="Freeform 308">
                <a:extLst>
                  <a:ext uri="{FF2B5EF4-FFF2-40B4-BE49-F238E27FC236}">
                    <a16:creationId xmlns:a16="http://schemas.microsoft.com/office/drawing/2014/main" id="{B7883073-289C-A238-1FBF-537EED3145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7450" y="5591175"/>
                <a:ext cx="47625" cy="63500"/>
              </a:xfrm>
              <a:custGeom>
                <a:avLst/>
                <a:gdLst>
                  <a:gd name="T0" fmla="*/ 5 w 133"/>
                  <a:gd name="T1" fmla="*/ 32 h 176"/>
                  <a:gd name="T2" fmla="*/ 5 w 133"/>
                  <a:gd name="T3" fmla="*/ 3 h 176"/>
                  <a:gd name="T4" fmla="*/ 42 w 133"/>
                  <a:gd name="T5" fmla="*/ 3 h 176"/>
                  <a:gd name="T6" fmla="*/ 42 w 133"/>
                  <a:gd name="T7" fmla="*/ 30 h 176"/>
                  <a:gd name="T8" fmla="*/ 42 w 133"/>
                  <a:gd name="T9" fmla="*/ 30 h 176"/>
                  <a:gd name="T10" fmla="*/ 42 w 133"/>
                  <a:gd name="T11" fmla="*/ 30 h 176"/>
                  <a:gd name="T12" fmla="*/ 84 w 133"/>
                  <a:gd name="T13" fmla="*/ 0 h 176"/>
                  <a:gd name="T14" fmla="*/ 132 w 133"/>
                  <a:gd name="T15" fmla="*/ 64 h 176"/>
                  <a:gd name="T16" fmla="*/ 132 w 133"/>
                  <a:gd name="T17" fmla="*/ 175 h 176"/>
                  <a:gd name="T18" fmla="*/ 92 w 133"/>
                  <a:gd name="T19" fmla="*/ 175 h 176"/>
                  <a:gd name="T20" fmla="*/ 92 w 133"/>
                  <a:gd name="T21" fmla="*/ 72 h 176"/>
                  <a:gd name="T22" fmla="*/ 68 w 133"/>
                  <a:gd name="T23" fmla="*/ 35 h 176"/>
                  <a:gd name="T24" fmla="*/ 39 w 133"/>
                  <a:gd name="T25" fmla="*/ 75 h 176"/>
                  <a:gd name="T26" fmla="*/ 39 w 133"/>
                  <a:gd name="T27" fmla="*/ 175 h 176"/>
                  <a:gd name="T28" fmla="*/ 0 w 133"/>
                  <a:gd name="T29" fmla="*/ 175 h 176"/>
                  <a:gd name="T30" fmla="*/ 5 w 133"/>
                  <a:gd name="T31" fmla="*/ 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3" h="176">
                    <a:moveTo>
                      <a:pt x="5" y="32"/>
                    </a:moveTo>
                    <a:cubicBezTo>
                      <a:pt x="5" y="22"/>
                      <a:pt x="5" y="11"/>
                      <a:pt x="5" y="3"/>
                    </a:cubicBezTo>
                    <a:lnTo>
                      <a:pt x="42" y="3"/>
                    </a:lnTo>
                    <a:cubicBezTo>
                      <a:pt x="42" y="11"/>
                      <a:pt x="42" y="22"/>
                      <a:pt x="42" y="30"/>
                    </a:cubicBezTo>
                    <a:lnTo>
                      <a:pt x="42" y="30"/>
                    </a:lnTo>
                    <a:lnTo>
                      <a:pt x="42" y="30"/>
                    </a:lnTo>
                    <a:cubicBezTo>
                      <a:pt x="47" y="19"/>
                      <a:pt x="58" y="0"/>
                      <a:pt x="84" y="0"/>
                    </a:cubicBezTo>
                    <a:cubicBezTo>
                      <a:pt x="121" y="0"/>
                      <a:pt x="132" y="30"/>
                      <a:pt x="132" y="64"/>
                    </a:cubicBezTo>
                    <a:lnTo>
                      <a:pt x="132" y="175"/>
                    </a:lnTo>
                    <a:lnTo>
                      <a:pt x="92" y="175"/>
                    </a:lnTo>
                    <a:lnTo>
                      <a:pt x="92" y="72"/>
                    </a:lnTo>
                    <a:cubicBezTo>
                      <a:pt x="92" y="46"/>
                      <a:pt x="87" y="35"/>
                      <a:pt x="68" y="35"/>
                    </a:cubicBezTo>
                    <a:cubicBezTo>
                      <a:pt x="47" y="35"/>
                      <a:pt x="39" y="53"/>
                      <a:pt x="39" y="75"/>
                    </a:cubicBezTo>
                    <a:lnTo>
                      <a:pt x="39" y="175"/>
                    </a:lnTo>
                    <a:lnTo>
                      <a:pt x="0" y="175"/>
                    </a:lnTo>
                    <a:lnTo>
                      <a:pt x="5" y="3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94" name="Freeform 309">
                <a:extLst>
                  <a:ext uri="{FF2B5EF4-FFF2-40B4-BE49-F238E27FC236}">
                    <a16:creationId xmlns:a16="http://schemas.microsoft.com/office/drawing/2014/main" id="{D125921A-6081-9370-4974-0C6CC4623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7775" y="5565775"/>
                <a:ext cx="14288" cy="88900"/>
              </a:xfrm>
              <a:custGeom>
                <a:avLst/>
                <a:gdLst>
                  <a:gd name="T0" fmla="*/ 0 w 41"/>
                  <a:gd name="T1" fmla="*/ 0 h 247"/>
                  <a:gd name="T2" fmla="*/ 40 w 41"/>
                  <a:gd name="T3" fmla="*/ 0 h 247"/>
                  <a:gd name="T4" fmla="*/ 40 w 41"/>
                  <a:gd name="T5" fmla="*/ 40 h 247"/>
                  <a:gd name="T6" fmla="*/ 0 w 41"/>
                  <a:gd name="T7" fmla="*/ 40 h 247"/>
                  <a:gd name="T8" fmla="*/ 0 w 41"/>
                  <a:gd name="T9" fmla="*/ 0 h 247"/>
                  <a:gd name="T10" fmla="*/ 0 w 41"/>
                  <a:gd name="T11" fmla="*/ 74 h 247"/>
                  <a:gd name="T12" fmla="*/ 40 w 41"/>
                  <a:gd name="T13" fmla="*/ 74 h 247"/>
                  <a:gd name="T14" fmla="*/ 40 w 41"/>
                  <a:gd name="T15" fmla="*/ 246 h 247"/>
                  <a:gd name="T16" fmla="*/ 0 w 41"/>
                  <a:gd name="T17" fmla="*/ 246 h 247"/>
                  <a:gd name="T18" fmla="*/ 0 w 41"/>
                  <a:gd name="T19" fmla="*/ 74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247">
                    <a:moveTo>
                      <a:pt x="0" y="0"/>
                    </a:moveTo>
                    <a:lnTo>
                      <a:pt x="40" y="0"/>
                    </a:ln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0" y="74"/>
                    </a:moveTo>
                    <a:lnTo>
                      <a:pt x="40" y="74"/>
                    </a:lnTo>
                    <a:lnTo>
                      <a:pt x="40" y="246"/>
                    </a:lnTo>
                    <a:lnTo>
                      <a:pt x="0" y="246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95" name="Freeform 310">
                <a:extLst>
                  <a:ext uri="{FF2B5EF4-FFF2-40B4-BE49-F238E27FC236}">
                    <a16:creationId xmlns:a16="http://schemas.microsoft.com/office/drawing/2014/main" id="{172792C5-8C44-2836-7341-114C10BBD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1588" y="5592763"/>
                <a:ext cx="38100" cy="63500"/>
              </a:xfrm>
              <a:custGeom>
                <a:avLst/>
                <a:gdLst>
                  <a:gd name="T0" fmla="*/ 6 w 107"/>
                  <a:gd name="T1" fmla="*/ 133 h 176"/>
                  <a:gd name="T2" fmla="*/ 45 w 107"/>
                  <a:gd name="T3" fmla="*/ 143 h 176"/>
                  <a:gd name="T4" fmla="*/ 72 w 107"/>
                  <a:gd name="T5" fmla="*/ 127 h 176"/>
                  <a:gd name="T6" fmla="*/ 53 w 107"/>
                  <a:gd name="T7" fmla="*/ 106 h 176"/>
                  <a:gd name="T8" fmla="*/ 37 w 107"/>
                  <a:gd name="T9" fmla="*/ 95 h 176"/>
                  <a:gd name="T10" fmla="*/ 3 w 107"/>
                  <a:gd name="T11" fmla="*/ 48 h 176"/>
                  <a:gd name="T12" fmla="*/ 59 w 107"/>
                  <a:gd name="T13" fmla="*/ 0 h 176"/>
                  <a:gd name="T14" fmla="*/ 98 w 107"/>
                  <a:gd name="T15" fmla="*/ 8 h 176"/>
                  <a:gd name="T16" fmla="*/ 96 w 107"/>
                  <a:gd name="T17" fmla="*/ 40 h 176"/>
                  <a:gd name="T18" fmla="*/ 61 w 107"/>
                  <a:gd name="T19" fmla="*/ 32 h 176"/>
                  <a:gd name="T20" fmla="*/ 37 w 107"/>
                  <a:gd name="T21" fmla="*/ 48 h 176"/>
                  <a:gd name="T22" fmla="*/ 56 w 107"/>
                  <a:gd name="T23" fmla="*/ 69 h 176"/>
                  <a:gd name="T24" fmla="*/ 74 w 107"/>
                  <a:gd name="T25" fmla="*/ 82 h 176"/>
                  <a:gd name="T26" fmla="*/ 106 w 107"/>
                  <a:gd name="T27" fmla="*/ 125 h 176"/>
                  <a:gd name="T28" fmla="*/ 45 w 107"/>
                  <a:gd name="T29" fmla="*/ 175 h 176"/>
                  <a:gd name="T30" fmla="*/ 0 w 107"/>
                  <a:gd name="T31" fmla="*/ 167 h 176"/>
                  <a:gd name="T32" fmla="*/ 6 w 107"/>
                  <a:gd name="T33" fmla="*/ 13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76">
                    <a:moveTo>
                      <a:pt x="6" y="133"/>
                    </a:moveTo>
                    <a:cubicBezTo>
                      <a:pt x="11" y="135"/>
                      <a:pt x="29" y="143"/>
                      <a:pt x="45" y="143"/>
                    </a:cubicBezTo>
                    <a:cubicBezTo>
                      <a:pt x="59" y="143"/>
                      <a:pt x="72" y="140"/>
                      <a:pt x="72" y="127"/>
                    </a:cubicBezTo>
                    <a:cubicBezTo>
                      <a:pt x="72" y="119"/>
                      <a:pt x="69" y="114"/>
                      <a:pt x="53" y="106"/>
                    </a:cubicBezTo>
                    <a:lnTo>
                      <a:pt x="37" y="95"/>
                    </a:lnTo>
                    <a:cubicBezTo>
                      <a:pt x="21" y="85"/>
                      <a:pt x="3" y="74"/>
                      <a:pt x="3" y="48"/>
                    </a:cubicBezTo>
                    <a:cubicBezTo>
                      <a:pt x="3" y="24"/>
                      <a:pt x="24" y="0"/>
                      <a:pt x="59" y="0"/>
                    </a:cubicBezTo>
                    <a:cubicBezTo>
                      <a:pt x="80" y="0"/>
                      <a:pt x="96" y="5"/>
                      <a:pt x="98" y="8"/>
                    </a:cubicBezTo>
                    <a:lnTo>
                      <a:pt x="96" y="40"/>
                    </a:lnTo>
                    <a:cubicBezTo>
                      <a:pt x="85" y="35"/>
                      <a:pt x="74" y="32"/>
                      <a:pt x="61" y="32"/>
                    </a:cubicBezTo>
                    <a:cubicBezTo>
                      <a:pt x="45" y="32"/>
                      <a:pt x="37" y="38"/>
                      <a:pt x="37" y="48"/>
                    </a:cubicBezTo>
                    <a:cubicBezTo>
                      <a:pt x="37" y="59"/>
                      <a:pt x="45" y="61"/>
                      <a:pt x="56" y="69"/>
                    </a:cubicBezTo>
                    <a:lnTo>
                      <a:pt x="74" y="82"/>
                    </a:lnTo>
                    <a:cubicBezTo>
                      <a:pt x="96" y="95"/>
                      <a:pt x="106" y="106"/>
                      <a:pt x="106" y="125"/>
                    </a:cubicBezTo>
                    <a:cubicBezTo>
                      <a:pt x="106" y="156"/>
                      <a:pt x="80" y="175"/>
                      <a:pt x="45" y="175"/>
                    </a:cubicBezTo>
                    <a:cubicBezTo>
                      <a:pt x="24" y="175"/>
                      <a:pt x="8" y="170"/>
                      <a:pt x="0" y="167"/>
                    </a:cubicBezTo>
                    <a:lnTo>
                      <a:pt x="6" y="133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96" name="Freeform 311">
                <a:extLst>
                  <a:ext uri="{FF2B5EF4-FFF2-40B4-BE49-F238E27FC236}">
                    <a16:creationId xmlns:a16="http://schemas.microsoft.com/office/drawing/2014/main" id="{13A3A4F5-3D79-7DE4-8713-E562D76EB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7625" y="5591175"/>
                <a:ext cx="47625" cy="65088"/>
              </a:xfrm>
              <a:custGeom>
                <a:avLst/>
                <a:gdLst>
                  <a:gd name="T0" fmla="*/ 11 w 131"/>
                  <a:gd name="T1" fmla="*/ 14 h 179"/>
                  <a:gd name="T2" fmla="*/ 64 w 131"/>
                  <a:gd name="T3" fmla="*/ 0 h 179"/>
                  <a:gd name="T4" fmla="*/ 127 w 131"/>
                  <a:gd name="T5" fmla="*/ 69 h 179"/>
                  <a:gd name="T6" fmla="*/ 127 w 131"/>
                  <a:gd name="T7" fmla="*/ 143 h 179"/>
                  <a:gd name="T8" fmla="*/ 130 w 131"/>
                  <a:gd name="T9" fmla="*/ 175 h 179"/>
                  <a:gd name="T10" fmla="*/ 95 w 131"/>
                  <a:gd name="T11" fmla="*/ 175 h 179"/>
                  <a:gd name="T12" fmla="*/ 93 w 131"/>
                  <a:gd name="T13" fmla="*/ 151 h 179"/>
                  <a:gd name="T14" fmla="*/ 48 w 131"/>
                  <a:gd name="T15" fmla="*/ 178 h 179"/>
                  <a:gd name="T16" fmla="*/ 0 w 131"/>
                  <a:gd name="T17" fmla="*/ 128 h 179"/>
                  <a:gd name="T18" fmla="*/ 87 w 131"/>
                  <a:gd name="T19" fmla="*/ 69 h 179"/>
                  <a:gd name="T20" fmla="*/ 95 w 131"/>
                  <a:gd name="T21" fmla="*/ 69 h 179"/>
                  <a:gd name="T22" fmla="*/ 95 w 131"/>
                  <a:gd name="T23" fmla="*/ 64 h 179"/>
                  <a:gd name="T24" fmla="*/ 64 w 131"/>
                  <a:gd name="T25" fmla="*/ 32 h 179"/>
                  <a:gd name="T26" fmla="*/ 19 w 131"/>
                  <a:gd name="T27" fmla="*/ 48 h 179"/>
                  <a:gd name="T28" fmla="*/ 11 w 131"/>
                  <a:gd name="T29" fmla="*/ 14 h 179"/>
                  <a:gd name="T30" fmla="*/ 87 w 131"/>
                  <a:gd name="T31" fmla="*/ 91 h 179"/>
                  <a:gd name="T32" fmla="*/ 34 w 131"/>
                  <a:gd name="T33" fmla="*/ 122 h 179"/>
                  <a:gd name="T34" fmla="*/ 58 w 131"/>
                  <a:gd name="T35" fmla="*/ 149 h 179"/>
                  <a:gd name="T36" fmla="*/ 90 w 131"/>
                  <a:gd name="T37" fmla="*/ 98 h 179"/>
                  <a:gd name="T38" fmla="*/ 90 w 131"/>
                  <a:gd name="T39" fmla="*/ 91 h 179"/>
                  <a:gd name="T40" fmla="*/ 87 w 131"/>
                  <a:gd name="T41" fmla="*/ 9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179">
                    <a:moveTo>
                      <a:pt x="11" y="14"/>
                    </a:moveTo>
                    <a:cubicBezTo>
                      <a:pt x="21" y="8"/>
                      <a:pt x="37" y="0"/>
                      <a:pt x="64" y="0"/>
                    </a:cubicBezTo>
                    <a:cubicBezTo>
                      <a:pt x="114" y="0"/>
                      <a:pt x="127" y="27"/>
                      <a:pt x="127" y="69"/>
                    </a:cubicBezTo>
                    <a:lnTo>
                      <a:pt x="127" y="143"/>
                    </a:lnTo>
                    <a:cubicBezTo>
                      <a:pt x="127" y="157"/>
                      <a:pt x="127" y="167"/>
                      <a:pt x="130" y="175"/>
                    </a:cubicBezTo>
                    <a:lnTo>
                      <a:pt x="95" y="175"/>
                    </a:lnTo>
                    <a:cubicBezTo>
                      <a:pt x="93" y="167"/>
                      <a:pt x="93" y="159"/>
                      <a:pt x="93" y="151"/>
                    </a:cubicBezTo>
                    <a:cubicBezTo>
                      <a:pt x="82" y="165"/>
                      <a:pt x="72" y="178"/>
                      <a:pt x="48" y="178"/>
                    </a:cubicBezTo>
                    <a:cubicBezTo>
                      <a:pt x="21" y="178"/>
                      <a:pt x="0" y="159"/>
                      <a:pt x="0" y="128"/>
                    </a:cubicBezTo>
                    <a:cubicBezTo>
                      <a:pt x="0" y="80"/>
                      <a:pt x="37" y="69"/>
                      <a:pt x="87" y="69"/>
                    </a:cubicBezTo>
                    <a:lnTo>
                      <a:pt x="95" y="69"/>
                    </a:lnTo>
                    <a:lnTo>
                      <a:pt x="95" y="64"/>
                    </a:lnTo>
                    <a:cubicBezTo>
                      <a:pt x="95" y="48"/>
                      <a:pt x="87" y="32"/>
                      <a:pt x="64" y="32"/>
                    </a:cubicBezTo>
                    <a:cubicBezTo>
                      <a:pt x="45" y="32"/>
                      <a:pt x="27" y="43"/>
                      <a:pt x="19" y="48"/>
                    </a:cubicBezTo>
                    <a:lnTo>
                      <a:pt x="11" y="14"/>
                    </a:lnTo>
                    <a:close/>
                    <a:moveTo>
                      <a:pt x="87" y="91"/>
                    </a:moveTo>
                    <a:cubicBezTo>
                      <a:pt x="53" y="91"/>
                      <a:pt x="34" y="98"/>
                      <a:pt x="34" y="122"/>
                    </a:cubicBezTo>
                    <a:cubicBezTo>
                      <a:pt x="34" y="138"/>
                      <a:pt x="45" y="149"/>
                      <a:pt x="58" y="149"/>
                    </a:cubicBezTo>
                    <a:cubicBezTo>
                      <a:pt x="82" y="149"/>
                      <a:pt x="90" y="130"/>
                      <a:pt x="90" y="98"/>
                    </a:cubicBezTo>
                    <a:lnTo>
                      <a:pt x="90" y="91"/>
                    </a:lnTo>
                    <a:lnTo>
                      <a:pt x="87" y="9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97" name="Freeform 312">
                <a:extLst>
                  <a:ext uri="{FF2B5EF4-FFF2-40B4-BE49-F238E27FC236}">
                    <a16:creationId xmlns:a16="http://schemas.microsoft.com/office/drawing/2014/main" id="{D013D744-7787-1B59-E1AD-241809802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1600" y="5575300"/>
                <a:ext cx="34925" cy="80963"/>
              </a:xfrm>
              <a:custGeom>
                <a:avLst/>
                <a:gdLst>
                  <a:gd name="T0" fmla="*/ 24 w 99"/>
                  <a:gd name="T1" fmla="*/ 13 h 226"/>
                  <a:gd name="T2" fmla="*/ 64 w 99"/>
                  <a:gd name="T3" fmla="*/ 0 h 226"/>
                  <a:gd name="T4" fmla="*/ 64 w 99"/>
                  <a:gd name="T5" fmla="*/ 47 h 226"/>
                  <a:gd name="T6" fmla="*/ 96 w 99"/>
                  <a:gd name="T7" fmla="*/ 47 h 226"/>
                  <a:gd name="T8" fmla="*/ 96 w 99"/>
                  <a:gd name="T9" fmla="*/ 79 h 226"/>
                  <a:gd name="T10" fmla="*/ 64 w 99"/>
                  <a:gd name="T11" fmla="*/ 79 h 226"/>
                  <a:gd name="T12" fmla="*/ 64 w 99"/>
                  <a:gd name="T13" fmla="*/ 169 h 226"/>
                  <a:gd name="T14" fmla="*/ 82 w 99"/>
                  <a:gd name="T15" fmla="*/ 193 h 226"/>
                  <a:gd name="T16" fmla="*/ 98 w 99"/>
                  <a:gd name="T17" fmla="*/ 190 h 226"/>
                  <a:gd name="T18" fmla="*/ 98 w 99"/>
                  <a:gd name="T19" fmla="*/ 220 h 226"/>
                  <a:gd name="T20" fmla="*/ 72 w 99"/>
                  <a:gd name="T21" fmla="*/ 225 h 226"/>
                  <a:gd name="T22" fmla="*/ 27 w 99"/>
                  <a:gd name="T23" fmla="*/ 175 h 226"/>
                  <a:gd name="T24" fmla="*/ 27 w 99"/>
                  <a:gd name="T25" fmla="*/ 79 h 226"/>
                  <a:gd name="T26" fmla="*/ 0 w 99"/>
                  <a:gd name="T27" fmla="*/ 79 h 226"/>
                  <a:gd name="T28" fmla="*/ 0 w 99"/>
                  <a:gd name="T29" fmla="*/ 47 h 226"/>
                  <a:gd name="T30" fmla="*/ 27 w 99"/>
                  <a:gd name="T31" fmla="*/ 47 h 226"/>
                  <a:gd name="T32" fmla="*/ 24 w 99"/>
                  <a:gd name="T33" fmla="*/ 13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" h="226">
                    <a:moveTo>
                      <a:pt x="24" y="13"/>
                    </a:moveTo>
                    <a:lnTo>
                      <a:pt x="64" y="0"/>
                    </a:lnTo>
                    <a:lnTo>
                      <a:pt x="64" y="47"/>
                    </a:lnTo>
                    <a:lnTo>
                      <a:pt x="96" y="47"/>
                    </a:lnTo>
                    <a:lnTo>
                      <a:pt x="96" y="79"/>
                    </a:lnTo>
                    <a:lnTo>
                      <a:pt x="64" y="79"/>
                    </a:lnTo>
                    <a:lnTo>
                      <a:pt x="64" y="169"/>
                    </a:lnTo>
                    <a:cubicBezTo>
                      <a:pt x="64" y="188"/>
                      <a:pt x="69" y="193"/>
                      <a:pt x="82" y="193"/>
                    </a:cubicBezTo>
                    <a:cubicBezTo>
                      <a:pt x="90" y="193"/>
                      <a:pt x="96" y="190"/>
                      <a:pt x="98" y="190"/>
                    </a:cubicBezTo>
                    <a:lnTo>
                      <a:pt x="98" y="220"/>
                    </a:lnTo>
                    <a:cubicBezTo>
                      <a:pt x="93" y="222"/>
                      <a:pt x="82" y="225"/>
                      <a:pt x="72" y="225"/>
                    </a:cubicBezTo>
                    <a:cubicBezTo>
                      <a:pt x="43" y="225"/>
                      <a:pt x="27" y="212"/>
                      <a:pt x="27" y="175"/>
                    </a:cubicBezTo>
                    <a:lnTo>
                      <a:pt x="27" y="79"/>
                    </a:lnTo>
                    <a:lnTo>
                      <a:pt x="0" y="79"/>
                    </a:lnTo>
                    <a:lnTo>
                      <a:pt x="0" y="47"/>
                    </a:lnTo>
                    <a:lnTo>
                      <a:pt x="27" y="47"/>
                    </a:lnTo>
                    <a:lnTo>
                      <a:pt x="24" y="13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98" name="Freeform 313">
                <a:extLst>
                  <a:ext uri="{FF2B5EF4-FFF2-40B4-BE49-F238E27FC236}">
                    <a16:creationId xmlns:a16="http://schemas.microsoft.com/office/drawing/2014/main" id="{3B867EBB-E40F-3F17-E92F-7C7B104995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4463" y="5565775"/>
                <a:ext cx="14287" cy="88900"/>
              </a:xfrm>
              <a:custGeom>
                <a:avLst/>
                <a:gdLst>
                  <a:gd name="T0" fmla="*/ 0 w 41"/>
                  <a:gd name="T1" fmla="*/ 0 h 247"/>
                  <a:gd name="T2" fmla="*/ 40 w 41"/>
                  <a:gd name="T3" fmla="*/ 0 h 247"/>
                  <a:gd name="T4" fmla="*/ 40 w 41"/>
                  <a:gd name="T5" fmla="*/ 40 h 247"/>
                  <a:gd name="T6" fmla="*/ 0 w 41"/>
                  <a:gd name="T7" fmla="*/ 40 h 247"/>
                  <a:gd name="T8" fmla="*/ 0 w 41"/>
                  <a:gd name="T9" fmla="*/ 0 h 247"/>
                  <a:gd name="T10" fmla="*/ 0 w 41"/>
                  <a:gd name="T11" fmla="*/ 74 h 247"/>
                  <a:gd name="T12" fmla="*/ 40 w 41"/>
                  <a:gd name="T13" fmla="*/ 74 h 247"/>
                  <a:gd name="T14" fmla="*/ 40 w 41"/>
                  <a:gd name="T15" fmla="*/ 246 h 247"/>
                  <a:gd name="T16" fmla="*/ 0 w 41"/>
                  <a:gd name="T17" fmla="*/ 246 h 247"/>
                  <a:gd name="T18" fmla="*/ 0 w 41"/>
                  <a:gd name="T19" fmla="*/ 74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247">
                    <a:moveTo>
                      <a:pt x="0" y="0"/>
                    </a:moveTo>
                    <a:lnTo>
                      <a:pt x="40" y="0"/>
                    </a:ln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0" y="74"/>
                    </a:moveTo>
                    <a:lnTo>
                      <a:pt x="40" y="74"/>
                    </a:lnTo>
                    <a:lnTo>
                      <a:pt x="40" y="246"/>
                    </a:lnTo>
                    <a:lnTo>
                      <a:pt x="0" y="246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99" name="Freeform 314">
                <a:extLst>
                  <a:ext uri="{FF2B5EF4-FFF2-40B4-BE49-F238E27FC236}">
                    <a16:creationId xmlns:a16="http://schemas.microsoft.com/office/drawing/2014/main" id="{5D84F11B-00FE-A54F-A162-D36359299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863" y="5591175"/>
                <a:ext cx="52387" cy="65088"/>
              </a:xfrm>
              <a:custGeom>
                <a:avLst/>
                <a:gdLst>
                  <a:gd name="T0" fmla="*/ 143 w 144"/>
                  <a:gd name="T1" fmla="*/ 91 h 182"/>
                  <a:gd name="T2" fmla="*/ 71 w 144"/>
                  <a:gd name="T3" fmla="*/ 181 h 182"/>
                  <a:gd name="T4" fmla="*/ 0 w 144"/>
                  <a:gd name="T5" fmla="*/ 91 h 182"/>
                  <a:gd name="T6" fmla="*/ 71 w 144"/>
                  <a:gd name="T7" fmla="*/ 0 h 182"/>
                  <a:gd name="T8" fmla="*/ 143 w 144"/>
                  <a:gd name="T9" fmla="*/ 91 h 182"/>
                  <a:gd name="T10" fmla="*/ 103 w 144"/>
                  <a:gd name="T11" fmla="*/ 88 h 182"/>
                  <a:gd name="T12" fmla="*/ 71 w 144"/>
                  <a:gd name="T13" fmla="*/ 30 h 182"/>
                  <a:gd name="T14" fmla="*/ 40 w 144"/>
                  <a:gd name="T15" fmla="*/ 88 h 182"/>
                  <a:gd name="T16" fmla="*/ 71 w 144"/>
                  <a:gd name="T17" fmla="*/ 149 h 182"/>
                  <a:gd name="T18" fmla="*/ 103 w 144"/>
                  <a:gd name="T19" fmla="*/ 88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4" h="182">
                    <a:moveTo>
                      <a:pt x="143" y="91"/>
                    </a:moveTo>
                    <a:cubicBezTo>
                      <a:pt x="143" y="162"/>
                      <a:pt x="103" y="181"/>
                      <a:pt x="71" y="181"/>
                    </a:cubicBezTo>
                    <a:cubicBezTo>
                      <a:pt x="37" y="181"/>
                      <a:pt x="0" y="165"/>
                      <a:pt x="0" y="91"/>
                    </a:cubicBezTo>
                    <a:cubicBezTo>
                      <a:pt x="0" y="19"/>
                      <a:pt x="37" y="0"/>
                      <a:pt x="71" y="0"/>
                    </a:cubicBezTo>
                    <a:cubicBezTo>
                      <a:pt x="106" y="0"/>
                      <a:pt x="143" y="19"/>
                      <a:pt x="143" y="91"/>
                    </a:cubicBezTo>
                    <a:close/>
                    <a:moveTo>
                      <a:pt x="103" y="88"/>
                    </a:moveTo>
                    <a:cubicBezTo>
                      <a:pt x="103" y="59"/>
                      <a:pt x="98" y="30"/>
                      <a:pt x="71" y="30"/>
                    </a:cubicBezTo>
                    <a:cubicBezTo>
                      <a:pt x="45" y="30"/>
                      <a:pt x="40" y="61"/>
                      <a:pt x="40" y="88"/>
                    </a:cubicBezTo>
                    <a:cubicBezTo>
                      <a:pt x="40" y="117"/>
                      <a:pt x="45" y="149"/>
                      <a:pt x="71" y="149"/>
                    </a:cubicBezTo>
                    <a:cubicBezTo>
                      <a:pt x="98" y="149"/>
                      <a:pt x="103" y="117"/>
                      <a:pt x="103" y="8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00" name="Freeform 315">
                <a:extLst>
                  <a:ext uri="{FF2B5EF4-FFF2-40B4-BE49-F238E27FC236}">
                    <a16:creationId xmlns:a16="http://schemas.microsoft.com/office/drawing/2014/main" id="{54B538C5-F95F-AA2B-ECED-F63FB89BD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8600" y="5591175"/>
                <a:ext cx="47625" cy="63500"/>
              </a:xfrm>
              <a:custGeom>
                <a:avLst/>
                <a:gdLst>
                  <a:gd name="T0" fmla="*/ 5 w 134"/>
                  <a:gd name="T1" fmla="*/ 32 h 176"/>
                  <a:gd name="T2" fmla="*/ 5 w 134"/>
                  <a:gd name="T3" fmla="*/ 3 h 176"/>
                  <a:gd name="T4" fmla="*/ 43 w 134"/>
                  <a:gd name="T5" fmla="*/ 3 h 176"/>
                  <a:gd name="T6" fmla="*/ 43 w 134"/>
                  <a:gd name="T7" fmla="*/ 30 h 176"/>
                  <a:gd name="T8" fmla="*/ 43 w 134"/>
                  <a:gd name="T9" fmla="*/ 30 h 176"/>
                  <a:gd name="T10" fmla="*/ 43 w 134"/>
                  <a:gd name="T11" fmla="*/ 30 h 176"/>
                  <a:gd name="T12" fmla="*/ 85 w 134"/>
                  <a:gd name="T13" fmla="*/ 0 h 176"/>
                  <a:gd name="T14" fmla="*/ 133 w 134"/>
                  <a:gd name="T15" fmla="*/ 64 h 176"/>
                  <a:gd name="T16" fmla="*/ 133 w 134"/>
                  <a:gd name="T17" fmla="*/ 175 h 176"/>
                  <a:gd name="T18" fmla="*/ 93 w 134"/>
                  <a:gd name="T19" fmla="*/ 175 h 176"/>
                  <a:gd name="T20" fmla="*/ 93 w 134"/>
                  <a:gd name="T21" fmla="*/ 72 h 176"/>
                  <a:gd name="T22" fmla="*/ 69 w 134"/>
                  <a:gd name="T23" fmla="*/ 35 h 176"/>
                  <a:gd name="T24" fmla="*/ 40 w 134"/>
                  <a:gd name="T25" fmla="*/ 75 h 176"/>
                  <a:gd name="T26" fmla="*/ 40 w 134"/>
                  <a:gd name="T27" fmla="*/ 175 h 176"/>
                  <a:gd name="T28" fmla="*/ 0 w 134"/>
                  <a:gd name="T29" fmla="*/ 175 h 176"/>
                  <a:gd name="T30" fmla="*/ 5 w 134"/>
                  <a:gd name="T31" fmla="*/ 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4" h="176">
                    <a:moveTo>
                      <a:pt x="5" y="32"/>
                    </a:moveTo>
                    <a:cubicBezTo>
                      <a:pt x="5" y="22"/>
                      <a:pt x="5" y="11"/>
                      <a:pt x="5" y="3"/>
                    </a:cubicBezTo>
                    <a:lnTo>
                      <a:pt x="43" y="3"/>
                    </a:lnTo>
                    <a:cubicBezTo>
                      <a:pt x="43" y="11"/>
                      <a:pt x="43" y="22"/>
                      <a:pt x="43" y="30"/>
                    </a:cubicBezTo>
                    <a:lnTo>
                      <a:pt x="43" y="30"/>
                    </a:lnTo>
                    <a:lnTo>
                      <a:pt x="43" y="30"/>
                    </a:lnTo>
                    <a:cubicBezTo>
                      <a:pt x="48" y="19"/>
                      <a:pt x="58" y="0"/>
                      <a:pt x="85" y="0"/>
                    </a:cubicBezTo>
                    <a:cubicBezTo>
                      <a:pt x="122" y="0"/>
                      <a:pt x="133" y="30"/>
                      <a:pt x="133" y="64"/>
                    </a:cubicBezTo>
                    <a:lnTo>
                      <a:pt x="133" y="175"/>
                    </a:lnTo>
                    <a:lnTo>
                      <a:pt x="93" y="175"/>
                    </a:lnTo>
                    <a:lnTo>
                      <a:pt x="93" y="72"/>
                    </a:lnTo>
                    <a:cubicBezTo>
                      <a:pt x="93" y="46"/>
                      <a:pt x="88" y="35"/>
                      <a:pt x="69" y="35"/>
                    </a:cubicBezTo>
                    <a:cubicBezTo>
                      <a:pt x="48" y="35"/>
                      <a:pt x="40" y="53"/>
                      <a:pt x="40" y="75"/>
                    </a:cubicBezTo>
                    <a:lnTo>
                      <a:pt x="40" y="175"/>
                    </a:lnTo>
                    <a:lnTo>
                      <a:pt x="0" y="175"/>
                    </a:lnTo>
                    <a:lnTo>
                      <a:pt x="5" y="3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01" name="Freeform 316">
                <a:extLst>
                  <a:ext uri="{FF2B5EF4-FFF2-40B4-BE49-F238E27FC236}">
                    <a16:creationId xmlns:a16="http://schemas.microsoft.com/office/drawing/2014/main" id="{6EA15177-201E-5B46-AA02-0D2CB900B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5200" y="5676900"/>
                <a:ext cx="47625" cy="85725"/>
              </a:xfrm>
              <a:custGeom>
                <a:avLst/>
                <a:gdLst>
                  <a:gd name="T0" fmla="*/ 0 w 134"/>
                  <a:gd name="T1" fmla="*/ 0 h 237"/>
                  <a:gd name="T2" fmla="*/ 64 w 134"/>
                  <a:gd name="T3" fmla="*/ 0 h 237"/>
                  <a:gd name="T4" fmla="*/ 133 w 134"/>
                  <a:gd name="T5" fmla="*/ 72 h 237"/>
                  <a:gd name="T6" fmla="*/ 64 w 134"/>
                  <a:gd name="T7" fmla="*/ 143 h 237"/>
                  <a:gd name="T8" fmla="*/ 40 w 134"/>
                  <a:gd name="T9" fmla="*/ 143 h 237"/>
                  <a:gd name="T10" fmla="*/ 40 w 134"/>
                  <a:gd name="T11" fmla="*/ 236 h 237"/>
                  <a:gd name="T12" fmla="*/ 0 w 134"/>
                  <a:gd name="T13" fmla="*/ 236 h 237"/>
                  <a:gd name="T14" fmla="*/ 0 w 134"/>
                  <a:gd name="T15" fmla="*/ 0 h 237"/>
                  <a:gd name="T16" fmla="*/ 56 w 134"/>
                  <a:gd name="T17" fmla="*/ 109 h 237"/>
                  <a:gd name="T18" fmla="*/ 93 w 134"/>
                  <a:gd name="T19" fmla="*/ 69 h 237"/>
                  <a:gd name="T20" fmla="*/ 56 w 134"/>
                  <a:gd name="T21" fmla="*/ 32 h 237"/>
                  <a:gd name="T22" fmla="*/ 40 w 134"/>
                  <a:gd name="T23" fmla="*/ 32 h 237"/>
                  <a:gd name="T24" fmla="*/ 40 w 134"/>
                  <a:gd name="T25" fmla="*/ 109 h 237"/>
                  <a:gd name="T26" fmla="*/ 56 w 134"/>
                  <a:gd name="T27" fmla="*/ 10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237">
                    <a:moveTo>
                      <a:pt x="0" y="0"/>
                    </a:moveTo>
                    <a:lnTo>
                      <a:pt x="64" y="0"/>
                    </a:lnTo>
                    <a:cubicBezTo>
                      <a:pt x="109" y="0"/>
                      <a:pt x="133" y="27"/>
                      <a:pt x="133" y="72"/>
                    </a:cubicBezTo>
                    <a:cubicBezTo>
                      <a:pt x="133" y="117"/>
                      <a:pt x="109" y="143"/>
                      <a:pt x="64" y="143"/>
                    </a:cubicBezTo>
                    <a:lnTo>
                      <a:pt x="40" y="143"/>
                    </a:lnTo>
                    <a:lnTo>
                      <a:pt x="40" y="236"/>
                    </a:lnTo>
                    <a:lnTo>
                      <a:pt x="0" y="236"/>
                    </a:lnTo>
                    <a:lnTo>
                      <a:pt x="0" y="0"/>
                    </a:lnTo>
                    <a:close/>
                    <a:moveTo>
                      <a:pt x="56" y="109"/>
                    </a:moveTo>
                    <a:cubicBezTo>
                      <a:pt x="82" y="109"/>
                      <a:pt x="93" y="96"/>
                      <a:pt x="93" y="69"/>
                    </a:cubicBezTo>
                    <a:cubicBezTo>
                      <a:pt x="93" y="43"/>
                      <a:pt x="82" y="32"/>
                      <a:pt x="56" y="32"/>
                    </a:cubicBezTo>
                    <a:lnTo>
                      <a:pt x="40" y="32"/>
                    </a:lnTo>
                    <a:lnTo>
                      <a:pt x="40" y="109"/>
                    </a:lnTo>
                    <a:lnTo>
                      <a:pt x="56" y="10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02" name="Freeform 317">
                <a:extLst>
                  <a:ext uri="{FF2B5EF4-FFF2-40B4-BE49-F238E27FC236}">
                    <a16:creationId xmlns:a16="http://schemas.microsoft.com/office/drawing/2014/main" id="{3D6A348A-DC4E-7C85-0DC8-6245A345C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4413" y="5695950"/>
                <a:ext cx="47625" cy="63500"/>
              </a:xfrm>
              <a:custGeom>
                <a:avLst/>
                <a:gdLst>
                  <a:gd name="T0" fmla="*/ 11 w 131"/>
                  <a:gd name="T1" fmla="*/ 13 h 178"/>
                  <a:gd name="T2" fmla="*/ 64 w 131"/>
                  <a:gd name="T3" fmla="*/ 0 h 178"/>
                  <a:gd name="T4" fmla="*/ 127 w 131"/>
                  <a:gd name="T5" fmla="*/ 69 h 178"/>
                  <a:gd name="T6" fmla="*/ 127 w 131"/>
                  <a:gd name="T7" fmla="*/ 143 h 178"/>
                  <a:gd name="T8" fmla="*/ 130 w 131"/>
                  <a:gd name="T9" fmla="*/ 175 h 178"/>
                  <a:gd name="T10" fmla="*/ 96 w 131"/>
                  <a:gd name="T11" fmla="*/ 175 h 178"/>
                  <a:gd name="T12" fmla="*/ 93 w 131"/>
                  <a:gd name="T13" fmla="*/ 151 h 178"/>
                  <a:gd name="T14" fmla="*/ 48 w 131"/>
                  <a:gd name="T15" fmla="*/ 177 h 178"/>
                  <a:gd name="T16" fmla="*/ 0 w 131"/>
                  <a:gd name="T17" fmla="*/ 127 h 178"/>
                  <a:gd name="T18" fmla="*/ 88 w 131"/>
                  <a:gd name="T19" fmla="*/ 69 h 178"/>
                  <a:gd name="T20" fmla="*/ 96 w 131"/>
                  <a:gd name="T21" fmla="*/ 69 h 178"/>
                  <a:gd name="T22" fmla="*/ 96 w 131"/>
                  <a:gd name="T23" fmla="*/ 63 h 178"/>
                  <a:gd name="T24" fmla="*/ 64 w 131"/>
                  <a:gd name="T25" fmla="*/ 32 h 178"/>
                  <a:gd name="T26" fmla="*/ 19 w 131"/>
                  <a:gd name="T27" fmla="*/ 47 h 178"/>
                  <a:gd name="T28" fmla="*/ 11 w 131"/>
                  <a:gd name="T29" fmla="*/ 13 h 178"/>
                  <a:gd name="T30" fmla="*/ 88 w 131"/>
                  <a:gd name="T31" fmla="*/ 92 h 178"/>
                  <a:gd name="T32" fmla="*/ 35 w 131"/>
                  <a:gd name="T33" fmla="*/ 124 h 178"/>
                  <a:gd name="T34" fmla="*/ 59 w 131"/>
                  <a:gd name="T35" fmla="*/ 151 h 178"/>
                  <a:gd name="T36" fmla="*/ 90 w 131"/>
                  <a:gd name="T37" fmla="*/ 100 h 178"/>
                  <a:gd name="T38" fmla="*/ 90 w 131"/>
                  <a:gd name="T39" fmla="*/ 92 h 178"/>
                  <a:gd name="T40" fmla="*/ 88 w 131"/>
                  <a:gd name="T41" fmla="*/ 9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178">
                    <a:moveTo>
                      <a:pt x="11" y="13"/>
                    </a:moveTo>
                    <a:cubicBezTo>
                      <a:pt x="22" y="8"/>
                      <a:pt x="37" y="0"/>
                      <a:pt x="64" y="0"/>
                    </a:cubicBezTo>
                    <a:cubicBezTo>
                      <a:pt x="114" y="0"/>
                      <a:pt x="127" y="26"/>
                      <a:pt x="127" y="69"/>
                    </a:cubicBezTo>
                    <a:lnTo>
                      <a:pt x="127" y="143"/>
                    </a:lnTo>
                    <a:cubicBezTo>
                      <a:pt x="127" y="156"/>
                      <a:pt x="127" y="167"/>
                      <a:pt x="130" y="175"/>
                    </a:cubicBezTo>
                    <a:lnTo>
                      <a:pt x="96" y="175"/>
                    </a:lnTo>
                    <a:cubicBezTo>
                      <a:pt x="93" y="167"/>
                      <a:pt x="93" y="159"/>
                      <a:pt x="93" y="151"/>
                    </a:cubicBezTo>
                    <a:cubicBezTo>
                      <a:pt x="82" y="164"/>
                      <a:pt x="72" y="177"/>
                      <a:pt x="48" y="177"/>
                    </a:cubicBezTo>
                    <a:cubicBezTo>
                      <a:pt x="22" y="177"/>
                      <a:pt x="0" y="159"/>
                      <a:pt x="0" y="127"/>
                    </a:cubicBezTo>
                    <a:cubicBezTo>
                      <a:pt x="0" y="79"/>
                      <a:pt x="37" y="69"/>
                      <a:pt x="88" y="69"/>
                    </a:cubicBezTo>
                    <a:lnTo>
                      <a:pt x="96" y="69"/>
                    </a:lnTo>
                    <a:lnTo>
                      <a:pt x="96" y="63"/>
                    </a:lnTo>
                    <a:cubicBezTo>
                      <a:pt x="96" y="47"/>
                      <a:pt x="88" y="32"/>
                      <a:pt x="64" y="32"/>
                    </a:cubicBezTo>
                    <a:cubicBezTo>
                      <a:pt x="45" y="32"/>
                      <a:pt x="27" y="42"/>
                      <a:pt x="19" y="47"/>
                    </a:cubicBezTo>
                    <a:lnTo>
                      <a:pt x="11" y="13"/>
                    </a:lnTo>
                    <a:close/>
                    <a:moveTo>
                      <a:pt x="88" y="92"/>
                    </a:moveTo>
                    <a:cubicBezTo>
                      <a:pt x="53" y="92"/>
                      <a:pt x="35" y="100"/>
                      <a:pt x="35" y="124"/>
                    </a:cubicBezTo>
                    <a:cubicBezTo>
                      <a:pt x="35" y="140"/>
                      <a:pt x="45" y="151"/>
                      <a:pt x="59" y="151"/>
                    </a:cubicBezTo>
                    <a:cubicBezTo>
                      <a:pt x="82" y="151"/>
                      <a:pt x="90" y="132"/>
                      <a:pt x="90" y="100"/>
                    </a:cubicBezTo>
                    <a:lnTo>
                      <a:pt x="90" y="92"/>
                    </a:lnTo>
                    <a:lnTo>
                      <a:pt x="88" y="9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03" name="Freeform 318">
                <a:extLst>
                  <a:ext uri="{FF2B5EF4-FFF2-40B4-BE49-F238E27FC236}">
                    <a16:creationId xmlns:a16="http://schemas.microsoft.com/office/drawing/2014/main" id="{C08B3B3D-1BBA-7499-C961-18F90F2B2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8388" y="5695950"/>
                <a:ext cx="47625" cy="63500"/>
              </a:xfrm>
              <a:custGeom>
                <a:avLst/>
                <a:gdLst>
                  <a:gd name="T0" fmla="*/ 6 w 134"/>
                  <a:gd name="T1" fmla="*/ 32 h 176"/>
                  <a:gd name="T2" fmla="*/ 6 w 134"/>
                  <a:gd name="T3" fmla="*/ 2 h 176"/>
                  <a:gd name="T4" fmla="*/ 43 w 134"/>
                  <a:gd name="T5" fmla="*/ 2 h 176"/>
                  <a:gd name="T6" fmla="*/ 43 w 134"/>
                  <a:gd name="T7" fmla="*/ 29 h 176"/>
                  <a:gd name="T8" fmla="*/ 43 w 134"/>
                  <a:gd name="T9" fmla="*/ 29 h 176"/>
                  <a:gd name="T10" fmla="*/ 43 w 134"/>
                  <a:gd name="T11" fmla="*/ 29 h 176"/>
                  <a:gd name="T12" fmla="*/ 85 w 134"/>
                  <a:gd name="T13" fmla="*/ 0 h 176"/>
                  <a:gd name="T14" fmla="*/ 133 w 134"/>
                  <a:gd name="T15" fmla="*/ 63 h 176"/>
                  <a:gd name="T16" fmla="*/ 133 w 134"/>
                  <a:gd name="T17" fmla="*/ 175 h 176"/>
                  <a:gd name="T18" fmla="*/ 93 w 134"/>
                  <a:gd name="T19" fmla="*/ 175 h 176"/>
                  <a:gd name="T20" fmla="*/ 93 w 134"/>
                  <a:gd name="T21" fmla="*/ 71 h 176"/>
                  <a:gd name="T22" fmla="*/ 69 w 134"/>
                  <a:gd name="T23" fmla="*/ 34 h 176"/>
                  <a:gd name="T24" fmla="*/ 40 w 134"/>
                  <a:gd name="T25" fmla="*/ 74 h 176"/>
                  <a:gd name="T26" fmla="*/ 40 w 134"/>
                  <a:gd name="T27" fmla="*/ 175 h 176"/>
                  <a:gd name="T28" fmla="*/ 0 w 134"/>
                  <a:gd name="T29" fmla="*/ 175 h 176"/>
                  <a:gd name="T30" fmla="*/ 6 w 134"/>
                  <a:gd name="T31" fmla="*/ 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4" h="176">
                    <a:moveTo>
                      <a:pt x="6" y="32"/>
                    </a:moveTo>
                    <a:cubicBezTo>
                      <a:pt x="6" y="21"/>
                      <a:pt x="6" y="10"/>
                      <a:pt x="6" y="2"/>
                    </a:cubicBezTo>
                    <a:lnTo>
                      <a:pt x="43" y="2"/>
                    </a:lnTo>
                    <a:cubicBezTo>
                      <a:pt x="43" y="10"/>
                      <a:pt x="43" y="21"/>
                      <a:pt x="43" y="29"/>
                    </a:cubicBezTo>
                    <a:lnTo>
                      <a:pt x="43" y="29"/>
                    </a:lnTo>
                    <a:lnTo>
                      <a:pt x="43" y="29"/>
                    </a:lnTo>
                    <a:cubicBezTo>
                      <a:pt x="48" y="18"/>
                      <a:pt x="59" y="0"/>
                      <a:pt x="85" y="0"/>
                    </a:cubicBezTo>
                    <a:cubicBezTo>
                      <a:pt x="122" y="0"/>
                      <a:pt x="133" y="29"/>
                      <a:pt x="133" y="63"/>
                    </a:cubicBezTo>
                    <a:lnTo>
                      <a:pt x="133" y="175"/>
                    </a:lnTo>
                    <a:lnTo>
                      <a:pt x="93" y="175"/>
                    </a:lnTo>
                    <a:lnTo>
                      <a:pt x="93" y="71"/>
                    </a:lnTo>
                    <a:cubicBezTo>
                      <a:pt x="93" y="45"/>
                      <a:pt x="88" y="34"/>
                      <a:pt x="69" y="34"/>
                    </a:cubicBezTo>
                    <a:cubicBezTo>
                      <a:pt x="48" y="34"/>
                      <a:pt x="40" y="53"/>
                      <a:pt x="40" y="74"/>
                    </a:cubicBezTo>
                    <a:lnTo>
                      <a:pt x="40" y="175"/>
                    </a:lnTo>
                    <a:lnTo>
                      <a:pt x="0" y="175"/>
                    </a:lnTo>
                    <a:lnTo>
                      <a:pt x="6" y="3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04" name="Freeform 319">
                <a:extLst>
                  <a:ext uri="{FF2B5EF4-FFF2-40B4-BE49-F238E27FC236}">
                    <a16:creationId xmlns:a16="http://schemas.microsoft.com/office/drawing/2014/main" id="{9041FFC5-4CD5-A158-8348-F2C46681E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7125" y="5695950"/>
                <a:ext cx="47625" cy="63500"/>
              </a:xfrm>
              <a:custGeom>
                <a:avLst/>
                <a:gdLst>
                  <a:gd name="T0" fmla="*/ 11 w 131"/>
                  <a:gd name="T1" fmla="*/ 13 h 178"/>
                  <a:gd name="T2" fmla="*/ 64 w 131"/>
                  <a:gd name="T3" fmla="*/ 0 h 178"/>
                  <a:gd name="T4" fmla="*/ 128 w 131"/>
                  <a:gd name="T5" fmla="*/ 69 h 178"/>
                  <a:gd name="T6" fmla="*/ 128 w 131"/>
                  <a:gd name="T7" fmla="*/ 143 h 178"/>
                  <a:gd name="T8" fmla="*/ 130 w 131"/>
                  <a:gd name="T9" fmla="*/ 175 h 178"/>
                  <a:gd name="T10" fmla="*/ 96 w 131"/>
                  <a:gd name="T11" fmla="*/ 175 h 178"/>
                  <a:gd name="T12" fmla="*/ 93 w 131"/>
                  <a:gd name="T13" fmla="*/ 151 h 178"/>
                  <a:gd name="T14" fmla="*/ 48 w 131"/>
                  <a:gd name="T15" fmla="*/ 177 h 178"/>
                  <a:gd name="T16" fmla="*/ 0 w 131"/>
                  <a:gd name="T17" fmla="*/ 127 h 178"/>
                  <a:gd name="T18" fmla="*/ 88 w 131"/>
                  <a:gd name="T19" fmla="*/ 69 h 178"/>
                  <a:gd name="T20" fmla="*/ 96 w 131"/>
                  <a:gd name="T21" fmla="*/ 69 h 178"/>
                  <a:gd name="T22" fmla="*/ 96 w 131"/>
                  <a:gd name="T23" fmla="*/ 63 h 178"/>
                  <a:gd name="T24" fmla="*/ 64 w 131"/>
                  <a:gd name="T25" fmla="*/ 32 h 178"/>
                  <a:gd name="T26" fmla="*/ 19 w 131"/>
                  <a:gd name="T27" fmla="*/ 47 h 178"/>
                  <a:gd name="T28" fmla="*/ 11 w 131"/>
                  <a:gd name="T29" fmla="*/ 13 h 178"/>
                  <a:gd name="T30" fmla="*/ 85 w 131"/>
                  <a:gd name="T31" fmla="*/ 92 h 178"/>
                  <a:gd name="T32" fmla="*/ 32 w 131"/>
                  <a:gd name="T33" fmla="*/ 124 h 178"/>
                  <a:gd name="T34" fmla="*/ 56 w 131"/>
                  <a:gd name="T35" fmla="*/ 151 h 178"/>
                  <a:gd name="T36" fmla="*/ 88 w 131"/>
                  <a:gd name="T37" fmla="*/ 100 h 178"/>
                  <a:gd name="T38" fmla="*/ 88 w 131"/>
                  <a:gd name="T39" fmla="*/ 92 h 178"/>
                  <a:gd name="T40" fmla="*/ 85 w 131"/>
                  <a:gd name="T41" fmla="*/ 9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178">
                    <a:moveTo>
                      <a:pt x="11" y="13"/>
                    </a:moveTo>
                    <a:cubicBezTo>
                      <a:pt x="22" y="8"/>
                      <a:pt x="38" y="0"/>
                      <a:pt x="64" y="0"/>
                    </a:cubicBezTo>
                    <a:cubicBezTo>
                      <a:pt x="114" y="0"/>
                      <a:pt x="128" y="26"/>
                      <a:pt x="128" y="69"/>
                    </a:cubicBezTo>
                    <a:lnTo>
                      <a:pt x="128" y="143"/>
                    </a:lnTo>
                    <a:cubicBezTo>
                      <a:pt x="128" y="156"/>
                      <a:pt x="128" y="167"/>
                      <a:pt x="130" y="175"/>
                    </a:cubicBezTo>
                    <a:lnTo>
                      <a:pt x="96" y="175"/>
                    </a:lnTo>
                    <a:cubicBezTo>
                      <a:pt x="93" y="167"/>
                      <a:pt x="93" y="159"/>
                      <a:pt x="93" y="151"/>
                    </a:cubicBezTo>
                    <a:cubicBezTo>
                      <a:pt x="83" y="164"/>
                      <a:pt x="72" y="177"/>
                      <a:pt x="48" y="177"/>
                    </a:cubicBezTo>
                    <a:cubicBezTo>
                      <a:pt x="22" y="177"/>
                      <a:pt x="0" y="159"/>
                      <a:pt x="0" y="127"/>
                    </a:cubicBezTo>
                    <a:cubicBezTo>
                      <a:pt x="0" y="79"/>
                      <a:pt x="38" y="69"/>
                      <a:pt x="88" y="69"/>
                    </a:cubicBezTo>
                    <a:lnTo>
                      <a:pt x="96" y="69"/>
                    </a:lnTo>
                    <a:lnTo>
                      <a:pt x="96" y="63"/>
                    </a:lnTo>
                    <a:cubicBezTo>
                      <a:pt x="96" y="47"/>
                      <a:pt x="88" y="32"/>
                      <a:pt x="64" y="32"/>
                    </a:cubicBezTo>
                    <a:cubicBezTo>
                      <a:pt x="45" y="32"/>
                      <a:pt x="27" y="42"/>
                      <a:pt x="19" y="47"/>
                    </a:cubicBezTo>
                    <a:lnTo>
                      <a:pt x="11" y="13"/>
                    </a:lnTo>
                    <a:close/>
                    <a:moveTo>
                      <a:pt x="85" y="92"/>
                    </a:moveTo>
                    <a:cubicBezTo>
                      <a:pt x="51" y="92"/>
                      <a:pt x="32" y="100"/>
                      <a:pt x="32" y="124"/>
                    </a:cubicBezTo>
                    <a:cubicBezTo>
                      <a:pt x="32" y="140"/>
                      <a:pt x="43" y="151"/>
                      <a:pt x="56" y="151"/>
                    </a:cubicBezTo>
                    <a:cubicBezTo>
                      <a:pt x="80" y="151"/>
                      <a:pt x="88" y="132"/>
                      <a:pt x="88" y="100"/>
                    </a:cubicBezTo>
                    <a:lnTo>
                      <a:pt x="88" y="92"/>
                    </a:lnTo>
                    <a:lnTo>
                      <a:pt x="85" y="9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05" name="Freeform 320">
                <a:extLst>
                  <a:ext uri="{FF2B5EF4-FFF2-40B4-BE49-F238E27FC236}">
                    <a16:creationId xmlns:a16="http://schemas.microsoft.com/office/drawing/2014/main" id="{29927AFD-00A6-3781-18DF-A9CDBAFCA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4275" y="5695950"/>
                <a:ext cx="77788" cy="63500"/>
              </a:xfrm>
              <a:custGeom>
                <a:avLst/>
                <a:gdLst>
                  <a:gd name="T0" fmla="*/ 0 w 218"/>
                  <a:gd name="T1" fmla="*/ 32 h 178"/>
                  <a:gd name="T2" fmla="*/ 0 w 218"/>
                  <a:gd name="T3" fmla="*/ 2 h 178"/>
                  <a:gd name="T4" fmla="*/ 39 w 218"/>
                  <a:gd name="T5" fmla="*/ 2 h 178"/>
                  <a:gd name="T6" fmla="*/ 39 w 218"/>
                  <a:gd name="T7" fmla="*/ 29 h 178"/>
                  <a:gd name="T8" fmla="*/ 39 w 218"/>
                  <a:gd name="T9" fmla="*/ 29 h 178"/>
                  <a:gd name="T10" fmla="*/ 82 w 218"/>
                  <a:gd name="T11" fmla="*/ 0 h 178"/>
                  <a:gd name="T12" fmla="*/ 124 w 218"/>
                  <a:gd name="T13" fmla="*/ 26 h 178"/>
                  <a:gd name="T14" fmla="*/ 169 w 218"/>
                  <a:gd name="T15" fmla="*/ 0 h 178"/>
                  <a:gd name="T16" fmla="*/ 217 w 218"/>
                  <a:gd name="T17" fmla="*/ 69 h 178"/>
                  <a:gd name="T18" fmla="*/ 217 w 218"/>
                  <a:gd name="T19" fmla="*/ 175 h 178"/>
                  <a:gd name="T20" fmla="*/ 177 w 218"/>
                  <a:gd name="T21" fmla="*/ 175 h 178"/>
                  <a:gd name="T22" fmla="*/ 177 w 218"/>
                  <a:gd name="T23" fmla="*/ 69 h 178"/>
                  <a:gd name="T24" fmla="*/ 156 w 218"/>
                  <a:gd name="T25" fmla="*/ 37 h 178"/>
                  <a:gd name="T26" fmla="*/ 129 w 218"/>
                  <a:gd name="T27" fmla="*/ 74 h 178"/>
                  <a:gd name="T28" fmla="*/ 129 w 218"/>
                  <a:gd name="T29" fmla="*/ 177 h 178"/>
                  <a:gd name="T30" fmla="*/ 90 w 218"/>
                  <a:gd name="T31" fmla="*/ 177 h 178"/>
                  <a:gd name="T32" fmla="*/ 90 w 218"/>
                  <a:gd name="T33" fmla="*/ 69 h 178"/>
                  <a:gd name="T34" fmla="*/ 69 w 218"/>
                  <a:gd name="T35" fmla="*/ 37 h 178"/>
                  <a:gd name="T36" fmla="*/ 42 w 218"/>
                  <a:gd name="T37" fmla="*/ 74 h 178"/>
                  <a:gd name="T38" fmla="*/ 42 w 218"/>
                  <a:gd name="T39" fmla="*/ 177 h 178"/>
                  <a:gd name="T40" fmla="*/ 0 w 218"/>
                  <a:gd name="T41" fmla="*/ 177 h 178"/>
                  <a:gd name="T42" fmla="*/ 0 w 218"/>
                  <a:gd name="T43" fmla="*/ 3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8" h="178">
                    <a:moveTo>
                      <a:pt x="0" y="32"/>
                    </a:moveTo>
                    <a:cubicBezTo>
                      <a:pt x="0" y="18"/>
                      <a:pt x="0" y="10"/>
                      <a:pt x="0" y="2"/>
                    </a:cubicBezTo>
                    <a:lnTo>
                      <a:pt x="39" y="2"/>
                    </a:lnTo>
                    <a:cubicBezTo>
                      <a:pt x="39" y="10"/>
                      <a:pt x="39" y="21"/>
                      <a:pt x="39" y="29"/>
                    </a:cubicBezTo>
                    <a:lnTo>
                      <a:pt x="39" y="29"/>
                    </a:lnTo>
                    <a:cubicBezTo>
                      <a:pt x="45" y="16"/>
                      <a:pt x="58" y="0"/>
                      <a:pt x="82" y="0"/>
                    </a:cubicBezTo>
                    <a:cubicBezTo>
                      <a:pt x="108" y="0"/>
                      <a:pt x="119" y="18"/>
                      <a:pt x="124" y="26"/>
                    </a:cubicBezTo>
                    <a:cubicBezTo>
                      <a:pt x="132" y="13"/>
                      <a:pt x="143" y="0"/>
                      <a:pt x="169" y="0"/>
                    </a:cubicBezTo>
                    <a:cubicBezTo>
                      <a:pt x="204" y="0"/>
                      <a:pt x="217" y="26"/>
                      <a:pt x="217" y="69"/>
                    </a:cubicBezTo>
                    <a:lnTo>
                      <a:pt x="217" y="175"/>
                    </a:lnTo>
                    <a:lnTo>
                      <a:pt x="177" y="175"/>
                    </a:lnTo>
                    <a:lnTo>
                      <a:pt x="177" y="69"/>
                    </a:lnTo>
                    <a:cubicBezTo>
                      <a:pt x="177" y="47"/>
                      <a:pt x="172" y="37"/>
                      <a:pt x="156" y="37"/>
                    </a:cubicBezTo>
                    <a:cubicBezTo>
                      <a:pt x="137" y="37"/>
                      <a:pt x="129" y="55"/>
                      <a:pt x="129" y="74"/>
                    </a:cubicBezTo>
                    <a:lnTo>
                      <a:pt x="129" y="177"/>
                    </a:lnTo>
                    <a:lnTo>
                      <a:pt x="90" y="177"/>
                    </a:lnTo>
                    <a:lnTo>
                      <a:pt x="90" y="69"/>
                    </a:lnTo>
                    <a:cubicBezTo>
                      <a:pt x="90" y="47"/>
                      <a:pt x="84" y="37"/>
                      <a:pt x="69" y="37"/>
                    </a:cubicBezTo>
                    <a:cubicBezTo>
                      <a:pt x="50" y="37"/>
                      <a:pt x="42" y="55"/>
                      <a:pt x="42" y="74"/>
                    </a:cubicBezTo>
                    <a:lnTo>
                      <a:pt x="42" y="177"/>
                    </a:lnTo>
                    <a:lnTo>
                      <a:pt x="0" y="177"/>
                    </a:lnTo>
                    <a:lnTo>
                      <a:pt x="0" y="3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06" name="Freeform 321">
                <a:extLst>
                  <a:ext uri="{FF2B5EF4-FFF2-40B4-BE49-F238E27FC236}">
                    <a16:creationId xmlns:a16="http://schemas.microsoft.com/office/drawing/2014/main" id="{7964A39F-306E-5DE1-5BD0-2F1E2D24A4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0000" y="5673725"/>
                <a:ext cx="47625" cy="88900"/>
              </a:xfrm>
              <a:custGeom>
                <a:avLst/>
                <a:gdLst>
                  <a:gd name="T0" fmla="*/ 123 w 132"/>
                  <a:gd name="T1" fmla="*/ 233 h 245"/>
                  <a:gd name="T2" fmla="*/ 76 w 132"/>
                  <a:gd name="T3" fmla="*/ 244 h 245"/>
                  <a:gd name="T4" fmla="*/ 0 w 132"/>
                  <a:gd name="T5" fmla="*/ 156 h 245"/>
                  <a:gd name="T6" fmla="*/ 65 w 132"/>
                  <a:gd name="T7" fmla="*/ 64 h 245"/>
                  <a:gd name="T8" fmla="*/ 131 w 132"/>
                  <a:gd name="T9" fmla="*/ 156 h 245"/>
                  <a:gd name="T10" fmla="*/ 131 w 132"/>
                  <a:gd name="T11" fmla="*/ 164 h 245"/>
                  <a:gd name="T12" fmla="*/ 36 w 132"/>
                  <a:gd name="T13" fmla="*/ 164 h 245"/>
                  <a:gd name="T14" fmla="*/ 78 w 132"/>
                  <a:gd name="T15" fmla="*/ 212 h 245"/>
                  <a:gd name="T16" fmla="*/ 121 w 132"/>
                  <a:gd name="T17" fmla="*/ 199 h 245"/>
                  <a:gd name="T18" fmla="*/ 123 w 132"/>
                  <a:gd name="T19" fmla="*/ 233 h 245"/>
                  <a:gd name="T20" fmla="*/ 94 w 132"/>
                  <a:gd name="T21" fmla="*/ 141 h 245"/>
                  <a:gd name="T22" fmla="*/ 68 w 132"/>
                  <a:gd name="T23" fmla="*/ 96 h 245"/>
                  <a:gd name="T24" fmla="*/ 39 w 132"/>
                  <a:gd name="T25" fmla="*/ 141 h 245"/>
                  <a:gd name="T26" fmla="*/ 94 w 132"/>
                  <a:gd name="T27" fmla="*/ 141 h 245"/>
                  <a:gd name="T28" fmla="*/ 68 w 132"/>
                  <a:gd name="T29" fmla="*/ 0 h 245"/>
                  <a:gd name="T30" fmla="*/ 105 w 132"/>
                  <a:gd name="T31" fmla="*/ 0 h 245"/>
                  <a:gd name="T32" fmla="*/ 73 w 132"/>
                  <a:gd name="T33" fmla="*/ 48 h 245"/>
                  <a:gd name="T34" fmla="*/ 49 w 132"/>
                  <a:gd name="T35" fmla="*/ 48 h 245"/>
                  <a:gd name="T36" fmla="*/ 68 w 132"/>
                  <a:gd name="T37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2" h="245">
                    <a:moveTo>
                      <a:pt x="123" y="233"/>
                    </a:moveTo>
                    <a:cubicBezTo>
                      <a:pt x="116" y="236"/>
                      <a:pt x="97" y="244"/>
                      <a:pt x="76" y="244"/>
                    </a:cubicBezTo>
                    <a:cubicBezTo>
                      <a:pt x="23" y="244"/>
                      <a:pt x="0" y="204"/>
                      <a:pt x="0" y="156"/>
                    </a:cubicBezTo>
                    <a:cubicBezTo>
                      <a:pt x="0" y="106"/>
                      <a:pt x="25" y="64"/>
                      <a:pt x="65" y="64"/>
                    </a:cubicBezTo>
                    <a:cubicBezTo>
                      <a:pt x="100" y="64"/>
                      <a:pt x="131" y="85"/>
                      <a:pt x="131" y="156"/>
                    </a:cubicBezTo>
                    <a:lnTo>
                      <a:pt x="131" y="164"/>
                    </a:lnTo>
                    <a:lnTo>
                      <a:pt x="36" y="164"/>
                    </a:lnTo>
                    <a:cubicBezTo>
                      <a:pt x="36" y="194"/>
                      <a:pt x="47" y="212"/>
                      <a:pt x="78" y="212"/>
                    </a:cubicBezTo>
                    <a:cubicBezTo>
                      <a:pt x="102" y="212"/>
                      <a:pt x="113" y="204"/>
                      <a:pt x="121" y="199"/>
                    </a:cubicBezTo>
                    <a:lnTo>
                      <a:pt x="123" y="233"/>
                    </a:lnTo>
                    <a:close/>
                    <a:moveTo>
                      <a:pt x="94" y="141"/>
                    </a:moveTo>
                    <a:cubicBezTo>
                      <a:pt x="94" y="109"/>
                      <a:pt x="84" y="96"/>
                      <a:pt x="68" y="96"/>
                    </a:cubicBezTo>
                    <a:cubicBezTo>
                      <a:pt x="47" y="96"/>
                      <a:pt x="39" y="119"/>
                      <a:pt x="39" y="141"/>
                    </a:cubicBezTo>
                    <a:lnTo>
                      <a:pt x="94" y="141"/>
                    </a:lnTo>
                    <a:close/>
                    <a:moveTo>
                      <a:pt x="68" y="0"/>
                    </a:moveTo>
                    <a:lnTo>
                      <a:pt x="105" y="0"/>
                    </a:lnTo>
                    <a:lnTo>
                      <a:pt x="73" y="48"/>
                    </a:lnTo>
                    <a:lnTo>
                      <a:pt x="49" y="48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07" name="Freeform 322">
                <a:extLst>
                  <a:ext uri="{FF2B5EF4-FFF2-40B4-BE49-F238E27FC236}">
                    <a16:creationId xmlns:a16="http://schemas.microsoft.com/office/drawing/2014/main" id="{6A9DBD3F-3677-891C-99FA-2D6FCB87B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7150" y="5695950"/>
                <a:ext cx="31750" cy="63500"/>
              </a:xfrm>
              <a:custGeom>
                <a:avLst/>
                <a:gdLst>
                  <a:gd name="T0" fmla="*/ 0 w 86"/>
                  <a:gd name="T1" fmla="*/ 32 h 176"/>
                  <a:gd name="T2" fmla="*/ 0 w 86"/>
                  <a:gd name="T3" fmla="*/ 2 h 176"/>
                  <a:gd name="T4" fmla="*/ 34 w 86"/>
                  <a:gd name="T5" fmla="*/ 2 h 176"/>
                  <a:gd name="T6" fmla="*/ 34 w 86"/>
                  <a:gd name="T7" fmla="*/ 34 h 176"/>
                  <a:gd name="T8" fmla="*/ 34 w 86"/>
                  <a:gd name="T9" fmla="*/ 34 h 176"/>
                  <a:gd name="T10" fmla="*/ 77 w 86"/>
                  <a:gd name="T11" fmla="*/ 0 h 176"/>
                  <a:gd name="T12" fmla="*/ 85 w 86"/>
                  <a:gd name="T13" fmla="*/ 0 h 176"/>
                  <a:gd name="T14" fmla="*/ 85 w 86"/>
                  <a:gd name="T15" fmla="*/ 40 h 176"/>
                  <a:gd name="T16" fmla="*/ 74 w 86"/>
                  <a:gd name="T17" fmla="*/ 37 h 176"/>
                  <a:gd name="T18" fmla="*/ 40 w 86"/>
                  <a:gd name="T19" fmla="*/ 79 h 176"/>
                  <a:gd name="T20" fmla="*/ 40 w 86"/>
                  <a:gd name="T21" fmla="*/ 175 h 176"/>
                  <a:gd name="T22" fmla="*/ 0 w 86"/>
                  <a:gd name="T23" fmla="*/ 175 h 176"/>
                  <a:gd name="T24" fmla="*/ 0 w 86"/>
                  <a:gd name="T25" fmla="*/ 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" h="176">
                    <a:moveTo>
                      <a:pt x="0" y="32"/>
                    </a:moveTo>
                    <a:cubicBezTo>
                      <a:pt x="0" y="21"/>
                      <a:pt x="0" y="10"/>
                      <a:pt x="0" y="2"/>
                    </a:cubicBezTo>
                    <a:lnTo>
                      <a:pt x="34" y="2"/>
                    </a:lnTo>
                    <a:cubicBezTo>
                      <a:pt x="34" y="13"/>
                      <a:pt x="34" y="24"/>
                      <a:pt x="34" y="34"/>
                    </a:cubicBezTo>
                    <a:lnTo>
                      <a:pt x="34" y="34"/>
                    </a:lnTo>
                    <a:cubicBezTo>
                      <a:pt x="40" y="21"/>
                      <a:pt x="50" y="0"/>
                      <a:pt x="77" y="0"/>
                    </a:cubicBezTo>
                    <a:cubicBezTo>
                      <a:pt x="79" y="0"/>
                      <a:pt x="82" y="0"/>
                      <a:pt x="85" y="0"/>
                    </a:cubicBezTo>
                    <a:lnTo>
                      <a:pt x="85" y="40"/>
                    </a:lnTo>
                    <a:cubicBezTo>
                      <a:pt x="82" y="40"/>
                      <a:pt x="77" y="37"/>
                      <a:pt x="74" y="37"/>
                    </a:cubicBezTo>
                    <a:cubicBezTo>
                      <a:pt x="58" y="37"/>
                      <a:pt x="40" y="47"/>
                      <a:pt x="40" y="79"/>
                    </a:cubicBezTo>
                    <a:lnTo>
                      <a:pt x="40" y="175"/>
                    </a:lnTo>
                    <a:lnTo>
                      <a:pt x="0" y="175"/>
                    </a:lnTo>
                    <a:lnTo>
                      <a:pt x="0" y="3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08" name="Freeform 323">
                <a:extLst>
                  <a:ext uri="{FF2B5EF4-FFF2-40B4-BE49-F238E27FC236}">
                    <a16:creationId xmlns:a16="http://schemas.microsoft.com/office/drawing/2014/main" id="{C7EB6A36-E9D8-46D3-B79B-66C6E709F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6838" y="5672138"/>
                <a:ext cx="14287" cy="88900"/>
              </a:xfrm>
              <a:custGeom>
                <a:avLst/>
                <a:gdLst>
                  <a:gd name="T0" fmla="*/ 0 w 41"/>
                  <a:gd name="T1" fmla="*/ 0 h 247"/>
                  <a:gd name="T2" fmla="*/ 40 w 41"/>
                  <a:gd name="T3" fmla="*/ 0 h 247"/>
                  <a:gd name="T4" fmla="*/ 40 w 41"/>
                  <a:gd name="T5" fmla="*/ 40 h 247"/>
                  <a:gd name="T6" fmla="*/ 0 w 41"/>
                  <a:gd name="T7" fmla="*/ 40 h 247"/>
                  <a:gd name="T8" fmla="*/ 0 w 41"/>
                  <a:gd name="T9" fmla="*/ 0 h 247"/>
                  <a:gd name="T10" fmla="*/ 0 w 41"/>
                  <a:gd name="T11" fmla="*/ 74 h 247"/>
                  <a:gd name="T12" fmla="*/ 40 w 41"/>
                  <a:gd name="T13" fmla="*/ 74 h 247"/>
                  <a:gd name="T14" fmla="*/ 40 w 41"/>
                  <a:gd name="T15" fmla="*/ 246 h 247"/>
                  <a:gd name="T16" fmla="*/ 0 w 41"/>
                  <a:gd name="T17" fmla="*/ 246 h 247"/>
                  <a:gd name="T18" fmla="*/ 0 w 41"/>
                  <a:gd name="T19" fmla="*/ 74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247">
                    <a:moveTo>
                      <a:pt x="0" y="0"/>
                    </a:moveTo>
                    <a:lnTo>
                      <a:pt x="40" y="0"/>
                    </a:ln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0" y="74"/>
                    </a:moveTo>
                    <a:lnTo>
                      <a:pt x="40" y="74"/>
                    </a:lnTo>
                    <a:lnTo>
                      <a:pt x="40" y="246"/>
                    </a:lnTo>
                    <a:lnTo>
                      <a:pt x="0" y="246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09" name="Freeform 324">
                <a:extLst>
                  <a:ext uri="{FF2B5EF4-FFF2-40B4-BE49-F238E27FC236}">
                    <a16:creationId xmlns:a16="http://schemas.microsoft.com/office/drawing/2014/main" id="{49AD6A1A-F4C1-FE17-5165-3C860E473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238" y="5695950"/>
                <a:ext cx="42862" cy="65088"/>
              </a:xfrm>
              <a:custGeom>
                <a:avLst/>
                <a:gdLst>
                  <a:gd name="T0" fmla="*/ 116 w 117"/>
                  <a:gd name="T1" fmla="*/ 172 h 181"/>
                  <a:gd name="T2" fmla="*/ 77 w 117"/>
                  <a:gd name="T3" fmla="*/ 180 h 181"/>
                  <a:gd name="T4" fmla="*/ 0 w 117"/>
                  <a:gd name="T5" fmla="*/ 90 h 181"/>
                  <a:gd name="T6" fmla="*/ 79 w 117"/>
                  <a:gd name="T7" fmla="*/ 0 h 181"/>
                  <a:gd name="T8" fmla="*/ 114 w 117"/>
                  <a:gd name="T9" fmla="*/ 8 h 181"/>
                  <a:gd name="T10" fmla="*/ 111 w 117"/>
                  <a:gd name="T11" fmla="*/ 42 h 181"/>
                  <a:gd name="T12" fmla="*/ 85 w 117"/>
                  <a:gd name="T13" fmla="*/ 34 h 181"/>
                  <a:gd name="T14" fmla="*/ 42 w 117"/>
                  <a:gd name="T15" fmla="*/ 92 h 181"/>
                  <a:gd name="T16" fmla="*/ 87 w 117"/>
                  <a:gd name="T17" fmla="*/ 148 h 181"/>
                  <a:gd name="T18" fmla="*/ 116 w 117"/>
                  <a:gd name="T19" fmla="*/ 140 h 181"/>
                  <a:gd name="T20" fmla="*/ 116 w 117"/>
                  <a:gd name="T21" fmla="*/ 172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181">
                    <a:moveTo>
                      <a:pt x="116" y="172"/>
                    </a:moveTo>
                    <a:cubicBezTo>
                      <a:pt x="109" y="175"/>
                      <a:pt x="93" y="180"/>
                      <a:pt x="77" y="180"/>
                    </a:cubicBezTo>
                    <a:cubicBezTo>
                      <a:pt x="24" y="180"/>
                      <a:pt x="0" y="140"/>
                      <a:pt x="0" y="90"/>
                    </a:cubicBezTo>
                    <a:cubicBezTo>
                      <a:pt x="0" y="40"/>
                      <a:pt x="24" y="0"/>
                      <a:pt x="79" y="0"/>
                    </a:cubicBezTo>
                    <a:cubicBezTo>
                      <a:pt x="93" y="0"/>
                      <a:pt x="106" y="5"/>
                      <a:pt x="114" y="8"/>
                    </a:cubicBezTo>
                    <a:lnTo>
                      <a:pt x="111" y="42"/>
                    </a:lnTo>
                    <a:cubicBezTo>
                      <a:pt x="103" y="40"/>
                      <a:pt x="95" y="34"/>
                      <a:pt x="85" y="34"/>
                    </a:cubicBezTo>
                    <a:cubicBezTo>
                      <a:pt x="56" y="34"/>
                      <a:pt x="42" y="55"/>
                      <a:pt x="42" y="92"/>
                    </a:cubicBezTo>
                    <a:cubicBezTo>
                      <a:pt x="42" y="124"/>
                      <a:pt x="58" y="148"/>
                      <a:pt x="87" y="148"/>
                    </a:cubicBezTo>
                    <a:cubicBezTo>
                      <a:pt x="98" y="148"/>
                      <a:pt x="111" y="143"/>
                      <a:pt x="116" y="140"/>
                    </a:cubicBezTo>
                    <a:lnTo>
                      <a:pt x="116" y="17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10" name="Freeform 325">
                <a:extLst>
                  <a:ext uri="{FF2B5EF4-FFF2-40B4-BE49-F238E27FC236}">
                    <a16:creationId xmlns:a16="http://schemas.microsoft.com/office/drawing/2014/main" id="{0A0D06D9-477B-FD64-EBE5-6BB7F7F4C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863" y="5695950"/>
                <a:ext cx="47625" cy="63500"/>
              </a:xfrm>
              <a:custGeom>
                <a:avLst/>
                <a:gdLst>
                  <a:gd name="T0" fmla="*/ 11 w 131"/>
                  <a:gd name="T1" fmla="*/ 13 h 178"/>
                  <a:gd name="T2" fmla="*/ 64 w 131"/>
                  <a:gd name="T3" fmla="*/ 0 h 178"/>
                  <a:gd name="T4" fmla="*/ 127 w 131"/>
                  <a:gd name="T5" fmla="*/ 69 h 178"/>
                  <a:gd name="T6" fmla="*/ 127 w 131"/>
                  <a:gd name="T7" fmla="*/ 143 h 178"/>
                  <a:gd name="T8" fmla="*/ 130 w 131"/>
                  <a:gd name="T9" fmla="*/ 175 h 178"/>
                  <a:gd name="T10" fmla="*/ 96 w 131"/>
                  <a:gd name="T11" fmla="*/ 175 h 178"/>
                  <a:gd name="T12" fmla="*/ 93 w 131"/>
                  <a:gd name="T13" fmla="*/ 151 h 178"/>
                  <a:gd name="T14" fmla="*/ 48 w 131"/>
                  <a:gd name="T15" fmla="*/ 177 h 178"/>
                  <a:gd name="T16" fmla="*/ 0 w 131"/>
                  <a:gd name="T17" fmla="*/ 127 h 178"/>
                  <a:gd name="T18" fmla="*/ 88 w 131"/>
                  <a:gd name="T19" fmla="*/ 69 h 178"/>
                  <a:gd name="T20" fmla="*/ 96 w 131"/>
                  <a:gd name="T21" fmla="*/ 69 h 178"/>
                  <a:gd name="T22" fmla="*/ 96 w 131"/>
                  <a:gd name="T23" fmla="*/ 63 h 178"/>
                  <a:gd name="T24" fmla="*/ 64 w 131"/>
                  <a:gd name="T25" fmla="*/ 32 h 178"/>
                  <a:gd name="T26" fmla="*/ 19 w 131"/>
                  <a:gd name="T27" fmla="*/ 47 h 178"/>
                  <a:gd name="T28" fmla="*/ 11 w 131"/>
                  <a:gd name="T29" fmla="*/ 13 h 178"/>
                  <a:gd name="T30" fmla="*/ 85 w 131"/>
                  <a:gd name="T31" fmla="*/ 92 h 178"/>
                  <a:gd name="T32" fmla="*/ 32 w 131"/>
                  <a:gd name="T33" fmla="*/ 124 h 178"/>
                  <a:gd name="T34" fmla="*/ 56 w 131"/>
                  <a:gd name="T35" fmla="*/ 151 h 178"/>
                  <a:gd name="T36" fmla="*/ 88 w 131"/>
                  <a:gd name="T37" fmla="*/ 100 h 178"/>
                  <a:gd name="T38" fmla="*/ 88 w 131"/>
                  <a:gd name="T39" fmla="*/ 92 h 178"/>
                  <a:gd name="T40" fmla="*/ 85 w 131"/>
                  <a:gd name="T41" fmla="*/ 9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178">
                    <a:moveTo>
                      <a:pt x="11" y="13"/>
                    </a:moveTo>
                    <a:cubicBezTo>
                      <a:pt x="22" y="8"/>
                      <a:pt x="37" y="0"/>
                      <a:pt x="64" y="0"/>
                    </a:cubicBezTo>
                    <a:cubicBezTo>
                      <a:pt x="114" y="0"/>
                      <a:pt x="127" y="26"/>
                      <a:pt x="127" y="69"/>
                    </a:cubicBezTo>
                    <a:lnTo>
                      <a:pt x="127" y="143"/>
                    </a:lnTo>
                    <a:cubicBezTo>
                      <a:pt x="127" y="156"/>
                      <a:pt x="127" y="167"/>
                      <a:pt x="130" y="175"/>
                    </a:cubicBezTo>
                    <a:lnTo>
                      <a:pt x="96" y="175"/>
                    </a:lnTo>
                    <a:cubicBezTo>
                      <a:pt x="93" y="167"/>
                      <a:pt x="93" y="159"/>
                      <a:pt x="93" y="151"/>
                    </a:cubicBezTo>
                    <a:cubicBezTo>
                      <a:pt x="82" y="164"/>
                      <a:pt x="72" y="177"/>
                      <a:pt x="48" y="177"/>
                    </a:cubicBezTo>
                    <a:cubicBezTo>
                      <a:pt x="22" y="177"/>
                      <a:pt x="0" y="159"/>
                      <a:pt x="0" y="127"/>
                    </a:cubicBezTo>
                    <a:cubicBezTo>
                      <a:pt x="0" y="79"/>
                      <a:pt x="37" y="69"/>
                      <a:pt x="88" y="69"/>
                    </a:cubicBezTo>
                    <a:lnTo>
                      <a:pt x="96" y="69"/>
                    </a:lnTo>
                    <a:lnTo>
                      <a:pt x="96" y="63"/>
                    </a:lnTo>
                    <a:cubicBezTo>
                      <a:pt x="96" y="47"/>
                      <a:pt x="88" y="32"/>
                      <a:pt x="64" y="32"/>
                    </a:cubicBezTo>
                    <a:cubicBezTo>
                      <a:pt x="45" y="32"/>
                      <a:pt x="27" y="42"/>
                      <a:pt x="19" y="47"/>
                    </a:cubicBezTo>
                    <a:lnTo>
                      <a:pt x="11" y="13"/>
                    </a:lnTo>
                    <a:close/>
                    <a:moveTo>
                      <a:pt x="85" y="92"/>
                    </a:moveTo>
                    <a:cubicBezTo>
                      <a:pt x="51" y="92"/>
                      <a:pt x="32" y="100"/>
                      <a:pt x="32" y="124"/>
                    </a:cubicBezTo>
                    <a:cubicBezTo>
                      <a:pt x="32" y="140"/>
                      <a:pt x="43" y="151"/>
                      <a:pt x="56" y="151"/>
                    </a:cubicBezTo>
                    <a:cubicBezTo>
                      <a:pt x="80" y="151"/>
                      <a:pt x="88" y="132"/>
                      <a:pt x="88" y="100"/>
                    </a:cubicBezTo>
                    <a:lnTo>
                      <a:pt x="88" y="92"/>
                    </a:lnTo>
                    <a:lnTo>
                      <a:pt x="85" y="9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11" name="Freeform 326">
                <a:extLst>
                  <a:ext uri="{FF2B5EF4-FFF2-40B4-BE49-F238E27FC236}">
                    <a16:creationId xmlns:a16="http://schemas.microsoft.com/office/drawing/2014/main" id="{F52656CA-D0C5-54D4-8270-7F539ABC27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7013" y="5672138"/>
                <a:ext cx="14287" cy="88900"/>
              </a:xfrm>
              <a:custGeom>
                <a:avLst/>
                <a:gdLst>
                  <a:gd name="T0" fmla="*/ 0 w 41"/>
                  <a:gd name="T1" fmla="*/ 0 h 247"/>
                  <a:gd name="T2" fmla="*/ 40 w 41"/>
                  <a:gd name="T3" fmla="*/ 0 h 247"/>
                  <a:gd name="T4" fmla="*/ 40 w 41"/>
                  <a:gd name="T5" fmla="*/ 40 h 247"/>
                  <a:gd name="T6" fmla="*/ 0 w 41"/>
                  <a:gd name="T7" fmla="*/ 40 h 247"/>
                  <a:gd name="T8" fmla="*/ 0 w 41"/>
                  <a:gd name="T9" fmla="*/ 0 h 247"/>
                  <a:gd name="T10" fmla="*/ 0 w 41"/>
                  <a:gd name="T11" fmla="*/ 74 h 247"/>
                  <a:gd name="T12" fmla="*/ 40 w 41"/>
                  <a:gd name="T13" fmla="*/ 74 h 247"/>
                  <a:gd name="T14" fmla="*/ 40 w 41"/>
                  <a:gd name="T15" fmla="*/ 246 h 247"/>
                  <a:gd name="T16" fmla="*/ 0 w 41"/>
                  <a:gd name="T17" fmla="*/ 246 h 247"/>
                  <a:gd name="T18" fmla="*/ 0 w 41"/>
                  <a:gd name="T19" fmla="*/ 74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247">
                    <a:moveTo>
                      <a:pt x="0" y="0"/>
                    </a:moveTo>
                    <a:lnTo>
                      <a:pt x="40" y="0"/>
                    </a:ln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0" y="74"/>
                    </a:moveTo>
                    <a:lnTo>
                      <a:pt x="40" y="74"/>
                    </a:lnTo>
                    <a:lnTo>
                      <a:pt x="40" y="246"/>
                    </a:lnTo>
                    <a:lnTo>
                      <a:pt x="0" y="246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12" name="Freeform 327">
                <a:extLst>
                  <a:ext uri="{FF2B5EF4-FFF2-40B4-BE49-F238E27FC236}">
                    <a16:creationId xmlns:a16="http://schemas.microsoft.com/office/drawing/2014/main" id="{854975AA-20FB-2927-50E1-0AEDB0EA3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2413" y="5695950"/>
                <a:ext cx="47625" cy="63500"/>
              </a:xfrm>
              <a:custGeom>
                <a:avLst/>
                <a:gdLst>
                  <a:gd name="T0" fmla="*/ 5 w 133"/>
                  <a:gd name="T1" fmla="*/ 32 h 176"/>
                  <a:gd name="T2" fmla="*/ 5 w 133"/>
                  <a:gd name="T3" fmla="*/ 2 h 176"/>
                  <a:gd name="T4" fmla="*/ 42 w 133"/>
                  <a:gd name="T5" fmla="*/ 2 h 176"/>
                  <a:gd name="T6" fmla="*/ 42 w 133"/>
                  <a:gd name="T7" fmla="*/ 29 h 176"/>
                  <a:gd name="T8" fmla="*/ 42 w 133"/>
                  <a:gd name="T9" fmla="*/ 29 h 176"/>
                  <a:gd name="T10" fmla="*/ 42 w 133"/>
                  <a:gd name="T11" fmla="*/ 29 h 176"/>
                  <a:gd name="T12" fmla="*/ 84 w 133"/>
                  <a:gd name="T13" fmla="*/ 0 h 176"/>
                  <a:gd name="T14" fmla="*/ 132 w 133"/>
                  <a:gd name="T15" fmla="*/ 63 h 176"/>
                  <a:gd name="T16" fmla="*/ 132 w 133"/>
                  <a:gd name="T17" fmla="*/ 175 h 176"/>
                  <a:gd name="T18" fmla="*/ 92 w 133"/>
                  <a:gd name="T19" fmla="*/ 175 h 176"/>
                  <a:gd name="T20" fmla="*/ 92 w 133"/>
                  <a:gd name="T21" fmla="*/ 71 h 176"/>
                  <a:gd name="T22" fmla="*/ 69 w 133"/>
                  <a:gd name="T23" fmla="*/ 34 h 176"/>
                  <a:gd name="T24" fmla="*/ 39 w 133"/>
                  <a:gd name="T25" fmla="*/ 74 h 176"/>
                  <a:gd name="T26" fmla="*/ 39 w 133"/>
                  <a:gd name="T27" fmla="*/ 175 h 176"/>
                  <a:gd name="T28" fmla="*/ 0 w 133"/>
                  <a:gd name="T29" fmla="*/ 175 h 176"/>
                  <a:gd name="T30" fmla="*/ 5 w 133"/>
                  <a:gd name="T31" fmla="*/ 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3" h="176">
                    <a:moveTo>
                      <a:pt x="5" y="32"/>
                    </a:moveTo>
                    <a:cubicBezTo>
                      <a:pt x="5" y="21"/>
                      <a:pt x="5" y="10"/>
                      <a:pt x="5" y="2"/>
                    </a:cubicBezTo>
                    <a:lnTo>
                      <a:pt x="42" y="2"/>
                    </a:lnTo>
                    <a:cubicBezTo>
                      <a:pt x="42" y="10"/>
                      <a:pt x="42" y="21"/>
                      <a:pt x="42" y="29"/>
                    </a:cubicBezTo>
                    <a:lnTo>
                      <a:pt x="42" y="29"/>
                    </a:lnTo>
                    <a:lnTo>
                      <a:pt x="42" y="29"/>
                    </a:lnTo>
                    <a:cubicBezTo>
                      <a:pt x="47" y="18"/>
                      <a:pt x="58" y="0"/>
                      <a:pt x="84" y="0"/>
                    </a:cubicBezTo>
                    <a:cubicBezTo>
                      <a:pt x="122" y="0"/>
                      <a:pt x="132" y="29"/>
                      <a:pt x="132" y="63"/>
                    </a:cubicBezTo>
                    <a:lnTo>
                      <a:pt x="132" y="175"/>
                    </a:lnTo>
                    <a:lnTo>
                      <a:pt x="92" y="175"/>
                    </a:lnTo>
                    <a:lnTo>
                      <a:pt x="92" y="71"/>
                    </a:lnTo>
                    <a:cubicBezTo>
                      <a:pt x="92" y="45"/>
                      <a:pt x="87" y="34"/>
                      <a:pt x="69" y="34"/>
                    </a:cubicBezTo>
                    <a:cubicBezTo>
                      <a:pt x="47" y="34"/>
                      <a:pt x="39" y="53"/>
                      <a:pt x="39" y="74"/>
                    </a:cubicBezTo>
                    <a:lnTo>
                      <a:pt x="39" y="175"/>
                    </a:lnTo>
                    <a:lnTo>
                      <a:pt x="0" y="175"/>
                    </a:lnTo>
                    <a:lnTo>
                      <a:pt x="5" y="3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13" name="Freeform 328">
                <a:extLst>
                  <a:ext uri="{FF2B5EF4-FFF2-40B4-BE49-F238E27FC236}">
                    <a16:creationId xmlns:a16="http://schemas.microsoft.com/office/drawing/2014/main" id="{6335E8DF-9094-748E-D712-9AB7ED3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9563" y="5695950"/>
                <a:ext cx="47625" cy="65088"/>
              </a:xfrm>
              <a:custGeom>
                <a:avLst/>
                <a:gdLst>
                  <a:gd name="T0" fmla="*/ 125 w 134"/>
                  <a:gd name="T1" fmla="*/ 169 h 181"/>
                  <a:gd name="T2" fmla="*/ 77 w 134"/>
                  <a:gd name="T3" fmla="*/ 180 h 181"/>
                  <a:gd name="T4" fmla="*/ 0 w 134"/>
                  <a:gd name="T5" fmla="*/ 92 h 181"/>
                  <a:gd name="T6" fmla="*/ 66 w 134"/>
                  <a:gd name="T7" fmla="*/ 0 h 181"/>
                  <a:gd name="T8" fmla="*/ 133 w 134"/>
                  <a:gd name="T9" fmla="*/ 92 h 181"/>
                  <a:gd name="T10" fmla="*/ 133 w 134"/>
                  <a:gd name="T11" fmla="*/ 100 h 181"/>
                  <a:gd name="T12" fmla="*/ 37 w 134"/>
                  <a:gd name="T13" fmla="*/ 100 h 181"/>
                  <a:gd name="T14" fmla="*/ 80 w 134"/>
                  <a:gd name="T15" fmla="*/ 148 h 181"/>
                  <a:gd name="T16" fmla="*/ 122 w 134"/>
                  <a:gd name="T17" fmla="*/ 135 h 181"/>
                  <a:gd name="T18" fmla="*/ 125 w 134"/>
                  <a:gd name="T19" fmla="*/ 169 h 181"/>
                  <a:gd name="T20" fmla="*/ 93 w 134"/>
                  <a:gd name="T21" fmla="*/ 77 h 181"/>
                  <a:gd name="T22" fmla="*/ 66 w 134"/>
                  <a:gd name="T23" fmla="*/ 32 h 181"/>
                  <a:gd name="T24" fmla="*/ 37 w 134"/>
                  <a:gd name="T25" fmla="*/ 77 h 181"/>
                  <a:gd name="T26" fmla="*/ 93 w 134"/>
                  <a:gd name="T27" fmla="*/ 7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181">
                    <a:moveTo>
                      <a:pt x="125" y="169"/>
                    </a:moveTo>
                    <a:cubicBezTo>
                      <a:pt x="117" y="172"/>
                      <a:pt x="98" y="180"/>
                      <a:pt x="77" y="180"/>
                    </a:cubicBezTo>
                    <a:cubicBezTo>
                      <a:pt x="24" y="180"/>
                      <a:pt x="0" y="140"/>
                      <a:pt x="0" y="92"/>
                    </a:cubicBezTo>
                    <a:cubicBezTo>
                      <a:pt x="0" y="42"/>
                      <a:pt x="27" y="0"/>
                      <a:pt x="66" y="0"/>
                    </a:cubicBezTo>
                    <a:cubicBezTo>
                      <a:pt x="101" y="0"/>
                      <a:pt x="133" y="21"/>
                      <a:pt x="133" y="92"/>
                    </a:cubicBezTo>
                    <a:lnTo>
                      <a:pt x="133" y="100"/>
                    </a:lnTo>
                    <a:lnTo>
                      <a:pt x="37" y="100"/>
                    </a:lnTo>
                    <a:cubicBezTo>
                      <a:pt x="37" y="130"/>
                      <a:pt x="48" y="148"/>
                      <a:pt x="80" y="148"/>
                    </a:cubicBezTo>
                    <a:cubicBezTo>
                      <a:pt x="104" y="148"/>
                      <a:pt x="114" y="140"/>
                      <a:pt x="122" y="135"/>
                    </a:cubicBezTo>
                    <a:lnTo>
                      <a:pt x="125" y="169"/>
                    </a:lnTo>
                    <a:close/>
                    <a:moveTo>
                      <a:pt x="93" y="77"/>
                    </a:moveTo>
                    <a:cubicBezTo>
                      <a:pt x="93" y="45"/>
                      <a:pt x="82" y="32"/>
                      <a:pt x="66" y="32"/>
                    </a:cubicBezTo>
                    <a:cubicBezTo>
                      <a:pt x="45" y="32"/>
                      <a:pt x="37" y="55"/>
                      <a:pt x="37" y="77"/>
                    </a:cubicBezTo>
                    <a:lnTo>
                      <a:pt x="93" y="7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14" name="Freeform 329">
                <a:extLst>
                  <a:ext uri="{FF2B5EF4-FFF2-40B4-BE49-F238E27FC236}">
                    <a16:creationId xmlns:a16="http://schemas.microsoft.com/office/drawing/2014/main" id="{F7499731-84FE-4949-1171-293F4EF02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3613" y="5775325"/>
                <a:ext cx="50800" cy="93663"/>
              </a:xfrm>
              <a:custGeom>
                <a:avLst/>
                <a:gdLst>
                  <a:gd name="T0" fmla="*/ 138 w 139"/>
                  <a:gd name="T1" fmla="*/ 3 h 258"/>
                  <a:gd name="T2" fmla="*/ 138 w 139"/>
                  <a:gd name="T3" fmla="*/ 225 h 258"/>
                  <a:gd name="T4" fmla="*/ 138 w 139"/>
                  <a:gd name="T5" fmla="*/ 254 h 258"/>
                  <a:gd name="T6" fmla="*/ 101 w 139"/>
                  <a:gd name="T7" fmla="*/ 254 h 258"/>
                  <a:gd name="T8" fmla="*/ 101 w 139"/>
                  <a:gd name="T9" fmla="*/ 228 h 258"/>
                  <a:gd name="T10" fmla="*/ 59 w 139"/>
                  <a:gd name="T11" fmla="*/ 257 h 258"/>
                  <a:gd name="T12" fmla="*/ 0 w 139"/>
                  <a:gd name="T13" fmla="*/ 167 h 258"/>
                  <a:gd name="T14" fmla="*/ 56 w 139"/>
                  <a:gd name="T15" fmla="*/ 77 h 258"/>
                  <a:gd name="T16" fmla="*/ 98 w 139"/>
                  <a:gd name="T17" fmla="*/ 103 h 258"/>
                  <a:gd name="T18" fmla="*/ 98 w 139"/>
                  <a:gd name="T19" fmla="*/ 0 h 258"/>
                  <a:gd name="T20" fmla="*/ 138 w 139"/>
                  <a:gd name="T21" fmla="*/ 3 h 258"/>
                  <a:gd name="T22" fmla="*/ 101 w 139"/>
                  <a:gd name="T23" fmla="*/ 167 h 258"/>
                  <a:gd name="T24" fmla="*/ 69 w 139"/>
                  <a:gd name="T25" fmla="*/ 108 h 258"/>
                  <a:gd name="T26" fmla="*/ 40 w 139"/>
                  <a:gd name="T27" fmla="*/ 167 h 258"/>
                  <a:gd name="T28" fmla="*/ 69 w 139"/>
                  <a:gd name="T29" fmla="*/ 225 h 258"/>
                  <a:gd name="T30" fmla="*/ 101 w 139"/>
                  <a:gd name="T31" fmla="*/ 167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9" h="258">
                    <a:moveTo>
                      <a:pt x="138" y="3"/>
                    </a:moveTo>
                    <a:lnTo>
                      <a:pt x="138" y="225"/>
                    </a:lnTo>
                    <a:lnTo>
                      <a:pt x="138" y="254"/>
                    </a:lnTo>
                    <a:lnTo>
                      <a:pt x="101" y="254"/>
                    </a:lnTo>
                    <a:lnTo>
                      <a:pt x="101" y="228"/>
                    </a:lnTo>
                    <a:cubicBezTo>
                      <a:pt x="96" y="244"/>
                      <a:pt x="82" y="257"/>
                      <a:pt x="59" y="257"/>
                    </a:cubicBezTo>
                    <a:cubicBezTo>
                      <a:pt x="19" y="257"/>
                      <a:pt x="0" y="217"/>
                      <a:pt x="0" y="167"/>
                    </a:cubicBezTo>
                    <a:cubicBezTo>
                      <a:pt x="0" y="111"/>
                      <a:pt x="22" y="77"/>
                      <a:pt x="56" y="77"/>
                    </a:cubicBezTo>
                    <a:cubicBezTo>
                      <a:pt x="80" y="77"/>
                      <a:pt x="93" y="90"/>
                      <a:pt x="98" y="103"/>
                    </a:cubicBezTo>
                    <a:lnTo>
                      <a:pt x="98" y="0"/>
                    </a:lnTo>
                    <a:lnTo>
                      <a:pt x="138" y="3"/>
                    </a:lnTo>
                    <a:close/>
                    <a:moveTo>
                      <a:pt x="101" y="167"/>
                    </a:moveTo>
                    <a:cubicBezTo>
                      <a:pt x="101" y="132"/>
                      <a:pt x="93" y="108"/>
                      <a:pt x="69" y="108"/>
                    </a:cubicBezTo>
                    <a:cubicBezTo>
                      <a:pt x="48" y="108"/>
                      <a:pt x="40" y="130"/>
                      <a:pt x="40" y="167"/>
                    </a:cubicBezTo>
                    <a:cubicBezTo>
                      <a:pt x="40" y="206"/>
                      <a:pt x="45" y="225"/>
                      <a:pt x="69" y="225"/>
                    </a:cubicBezTo>
                    <a:cubicBezTo>
                      <a:pt x="93" y="225"/>
                      <a:pt x="101" y="199"/>
                      <a:pt x="101" y="1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15" name="Freeform 330">
                <a:extLst>
                  <a:ext uri="{FF2B5EF4-FFF2-40B4-BE49-F238E27FC236}">
                    <a16:creationId xmlns:a16="http://schemas.microsoft.com/office/drawing/2014/main" id="{82EA06F9-7E59-3C04-3215-397164143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2350" y="5802313"/>
                <a:ext cx="47625" cy="65087"/>
              </a:xfrm>
              <a:custGeom>
                <a:avLst/>
                <a:gdLst>
                  <a:gd name="T0" fmla="*/ 124 w 133"/>
                  <a:gd name="T1" fmla="*/ 169 h 181"/>
                  <a:gd name="T2" fmla="*/ 76 w 133"/>
                  <a:gd name="T3" fmla="*/ 180 h 181"/>
                  <a:gd name="T4" fmla="*/ 0 w 133"/>
                  <a:gd name="T5" fmla="*/ 92 h 181"/>
                  <a:gd name="T6" fmla="*/ 66 w 133"/>
                  <a:gd name="T7" fmla="*/ 0 h 181"/>
                  <a:gd name="T8" fmla="*/ 132 w 133"/>
                  <a:gd name="T9" fmla="*/ 92 h 181"/>
                  <a:gd name="T10" fmla="*/ 132 w 133"/>
                  <a:gd name="T11" fmla="*/ 100 h 181"/>
                  <a:gd name="T12" fmla="*/ 37 w 133"/>
                  <a:gd name="T13" fmla="*/ 100 h 181"/>
                  <a:gd name="T14" fmla="*/ 79 w 133"/>
                  <a:gd name="T15" fmla="*/ 148 h 181"/>
                  <a:gd name="T16" fmla="*/ 121 w 133"/>
                  <a:gd name="T17" fmla="*/ 135 h 181"/>
                  <a:gd name="T18" fmla="*/ 124 w 133"/>
                  <a:gd name="T19" fmla="*/ 169 h 181"/>
                  <a:gd name="T20" fmla="*/ 95 w 133"/>
                  <a:gd name="T21" fmla="*/ 77 h 181"/>
                  <a:gd name="T22" fmla="*/ 68 w 133"/>
                  <a:gd name="T23" fmla="*/ 31 h 181"/>
                  <a:gd name="T24" fmla="*/ 39 w 133"/>
                  <a:gd name="T25" fmla="*/ 77 h 181"/>
                  <a:gd name="T26" fmla="*/ 95 w 133"/>
                  <a:gd name="T27" fmla="*/ 7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181">
                    <a:moveTo>
                      <a:pt x="124" y="169"/>
                    </a:moveTo>
                    <a:cubicBezTo>
                      <a:pt x="116" y="172"/>
                      <a:pt x="98" y="180"/>
                      <a:pt x="76" y="180"/>
                    </a:cubicBezTo>
                    <a:cubicBezTo>
                      <a:pt x="23" y="180"/>
                      <a:pt x="0" y="140"/>
                      <a:pt x="0" y="92"/>
                    </a:cubicBezTo>
                    <a:cubicBezTo>
                      <a:pt x="0" y="42"/>
                      <a:pt x="26" y="0"/>
                      <a:pt x="66" y="0"/>
                    </a:cubicBezTo>
                    <a:cubicBezTo>
                      <a:pt x="100" y="0"/>
                      <a:pt x="132" y="21"/>
                      <a:pt x="132" y="92"/>
                    </a:cubicBezTo>
                    <a:lnTo>
                      <a:pt x="132" y="100"/>
                    </a:lnTo>
                    <a:lnTo>
                      <a:pt x="37" y="100"/>
                    </a:lnTo>
                    <a:cubicBezTo>
                      <a:pt x="37" y="129"/>
                      <a:pt x="47" y="148"/>
                      <a:pt x="79" y="148"/>
                    </a:cubicBezTo>
                    <a:cubicBezTo>
                      <a:pt x="103" y="148"/>
                      <a:pt x="113" y="140"/>
                      <a:pt x="121" y="135"/>
                    </a:cubicBezTo>
                    <a:lnTo>
                      <a:pt x="124" y="169"/>
                    </a:lnTo>
                    <a:close/>
                    <a:moveTo>
                      <a:pt x="95" y="77"/>
                    </a:moveTo>
                    <a:cubicBezTo>
                      <a:pt x="95" y="45"/>
                      <a:pt x="84" y="31"/>
                      <a:pt x="68" y="31"/>
                    </a:cubicBezTo>
                    <a:cubicBezTo>
                      <a:pt x="47" y="31"/>
                      <a:pt x="39" y="55"/>
                      <a:pt x="39" y="77"/>
                    </a:cubicBezTo>
                    <a:lnTo>
                      <a:pt x="95" y="7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16" name="Freeform 331">
                <a:extLst>
                  <a:ext uri="{FF2B5EF4-FFF2-40B4-BE49-F238E27FC236}">
                    <a16:creationId xmlns:a16="http://schemas.microsoft.com/office/drawing/2014/main" id="{185A66D8-5AC0-A28A-17AF-16411156F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8075" y="5775325"/>
                <a:ext cx="14288" cy="90488"/>
              </a:xfrm>
              <a:custGeom>
                <a:avLst/>
                <a:gdLst>
                  <a:gd name="T0" fmla="*/ 20 w 41"/>
                  <a:gd name="T1" fmla="*/ 251 h 252"/>
                  <a:gd name="T2" fmla="*/ 0 w 41"/>
                  <a:gd name="T3" fmla="*/ 251 h 252"/>
                  <a:gd name="T4" fmla="*/ 0 w 41"/>
                  <a:gd name="T5" fmla="*/ 0 h 252"/>
                  <a:gd name="T6" fmla="*/ 40 w 41"/>
                  <a:gd name="T7" fmla="*/ 0 h 252"/>
                  <a:gd name="T8" fmla="*/ 40 w 41"/>
                  <a:gd name="T9" fmla="*/ 251 h 252"/>
                  <a:gd name="T10" fmla="*/ 20 w 41"/>
                  <a:gd name="T11" fmla="*/ 251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252">
                    <a:moveTo>
                      <a:pt x="20" y="251"/>
                    </a:moveTo>
                    <a:lnTo>
                      <a:pt x="0" y="251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251"/>
                    </a:lnTo>
                    <a:lnTo>
                      <a:pt x="20" y="251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17" name="Freeform 332">
                <a:extLst>
                  <a:ext uri="{FF2B5EF4-FFF2-40B4-BE49-F238E27FC236}">
                    <a16:creationId xmlns:a16="http://schemas.microsoft.com/office/drawing/2014/main" id="{F7A9A7DE-04F1-4FE3-955E-AA47C93E7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5063" y="5802313"/>
                <a:ext cx="47625" cy="63500"/>
              </a:xfrm>
              <a:custGeom>
                <a:avLst/>
                <a:gdLst>
                  <a:gd name="T0" fmla="*/ 11 w 131"/>
                  <a:gd name="T1" fmla="*/ 13 h 178"/>
                  <a:gd name="T2" fmla="*/ 64 w 131"/>
                  <a:gd name="T3" fmla="*/ 0 h 178"/>
                  <a:gd name="T4" fmla="*/ 127 w 131"/>
                  <a:gd name="T5" fmla="*/ 69 h 178"/>
                  <a:gd name="T6" fmla="*/ 127 w 131"/>
                  <a:gd name="T7" fmla="*/ 143 h 178"/>
                  <a:gd name="T8" fmla="*/ 130 w 131"/>
                  <a:gd name="T9" fmla="*/ 174 h 178"/>
                  <a:gd name="T10" fmla="*/ 95 w 131"/>
                  <a:gd name="T11" fmla="*/ 174 h 178"/>
                  <a:gd name="T12" fmla="*/ 93 w 131"/>
                  <a:gd name="T13" fmla="*/ 151 h 178"/>
                  <a:gd name="T14" fmla="*/ 48 w 131"/>
                  <a:gd name="T15" fmla="*/ 177 h 178"/>
                  <a:gd name="T16" fmla="*/ 0 w 131"/>
                  <a:gd name="T17" fmla="*/ 127 h 178"/>
                  <a:gd name="T18" fmla="*/ 87 w 131"/>
                  <a:gd name="T19" fmla="*/ 69 h 178"/>
                  <a:gd name="T20" fmla="*/ 95 w 131"/>
                  <a:gd name="T21" fmla="*/ 69 h 178"/>
                  <a:gd name="T22" fmla="*/ 95 w 131"/>
                  <a:gd name="T23" fmla="*/ 63 h 178"/>
                  <a:gd name="T24" fmla="*/ 64 w 131"/>
                  <a:gd name="T25" fmla="*/ 31 h 178"/>
                  <a:gd name="T26" fmla="*/ 19 w 131"/>
                  <a:gd name="T27" fmla="*/ 47 h 178"/>
                  <a:gd name="T28" fmla="*/ 11 w 131"/>
                  <a:gd name="T29" fmla="*/ 13 h 178"/>
                  <a:gd name="T30" fmla="*/ 85 w 131"/>
                  <a:gd name="T31" fmla="*/ 92 h 178"/>
                  <a:gd name="T32" fmla="*/ 32 w 131"/>
                  <a:gd name="T33" fmla="*/ 124 h 178"/>
                  <a:gd name="T34" fmla="*/ 56 w 131"/>
                  <a:gd name="T35" fmla="*/ 151 h 178"/>
                  <a:gd name="T36" fmla="*/ 87 w 131"/>
                  <a:gd name="T37" fmla="*/ 100 h 178"/>
                  <a:gd name="T38" fmla="*/ 87 w 131"/>
                  <a:gd name="T39" fmla="*/ 92 h 178"/>
                  <a:gd name="T40" fmla="*/ 85 w 131"/>
                  <a:gd name="T41" fmla="*/ 9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178">
                    <a:moveTo>
                      <a:pt x="11" y="13"/>
                    </a:moveTo>
                    <a:cubicBezTo>
                      <a:pt x="21" y="8"/>
                      <a:pt x="37" y="0"/>
                      <a:pt x="64" y="0"/>
                    </a:cubicBezTo>
                    <a:cubicBezTo>
                      <a:pt x="114" y="0"/>
                      <a:pt x="127" y="26"/>
                      <a:pt x="127" y="69"/>
                    </a:cubicBezTo>
                    <a:lnTo>
                      <a:pt x="127" y="143"/>
                    </a:lnTo>
                    <a:cubicBezTo>
                      <a:pt x="127" y="156"/>
                      <a:pt x="127" y="167"/>
                      <a:pt x="130" y="174"/>
                    </a:cubicBezTo>
                    <a:lnTo>
                      <a:pt x="95" y="174"/>
                    </a:lnTo>
                    <a:cubicBezTo>
                      <a:pt x="93" y="167"/>
                      <a:pt x="93" y="159"/>
                      <a:pt x="93" y="151"/>
                    </a:cubicBezTo>
                    <a:cubicBezTo>
                      <a:pt x="82" y="164"/>
                      <a:pt x="71" y="177"/>
                      <a:pt x="48" y="177"/>
                    </a:cubicBezTo>
                    <a:cubicBezTo>
                      <a:pt x="21" y="177"/>
                      <a:pt x="0" y="159"/>
                      <a:pt x="0" y="127"/>
                    </a:cubicBezTo>
                    <a:cubicBezTo>
                      <a:pt x="0" y="79"/>
                      <a:pt x="37" y="69"/>
                      <a:pt x="87" y="69"/>
                    </a:cubicBezTo>
                    <a:lnTo>
                      <a:pt x="95" y="69"/>
                    </a:lnTo>
                    <a:lnTo>
                      <a:pt x="95" y="63"/>
                    </a:lnTo>
                    <a:cubicBezTo>
                      <a:pt x="95" y="47"/>
                      <a:pt x="87" y="31"/>
                      <a:pt x="64" y="31"/>
                    </a:cubicBezTo>
                    <a:cubicBezTo>
                      <a:pt x="45" y="31"/>
                      <a:pt x="26" y="42"/>
                      <a:pt x="19" y="47"/>
                    </a:cubicBezTo>
                    <a:lnTo>
                      <a:pt x="11" y="13"/>
                    </a:lnTo>
                    <a:close/>
                    <a:moveTo>
                      <a:pt x="85" y="92"/>
                    </a:moveTo>
                    <a:cubicBezTo>
                      <a:pt x="50" y="92"/>
                      <a:pt x="32" y="100"/>
                      <a:pt x="32" y="124"/>
                    </a:cubicBezTo>
                    <a:cubicBezTo>
                      <a:pt x="32" y="140"/>
                      <a:pt x="42" y="151"/>
                      <a:pt x="56" y="151"/>
                    </a:cubicBezTo>
                    <a:cubicBezTo>
                      <a:pt x="79" y="151"/>
                      <a:pt x="87" y="132"/>
                      <a:pt x="87" y="100"/>
                    </a:cubicBezTo>
                    <a:lnTo>
                      <a:pt x="87" y="92"/>
                    </a:lnTo>
                    <a:lnTo>
                      <a:pt x="85" y="9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18" name="Freeform 333">
                <a:extLst>
                  <a:ext uri="{FF2B5EF4-FFF2-40B4-BE49-F238E27FC236}">
                    <a16:creationId xmlns:a16="http://schemas.microsoft.com/office/drawing/2014/main" id="{BC0241F7-0ECA-1C9E-11E6-760FD08533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5780088"/>
                <a:ext cx="46038" cy="87312"/>
              </a:xfrm>
              <a:custGeom>
                <a:avLst/>
                <a:gdLst>
                  <a:gd name="T0" fmla="*/ 5 w 128"/>
                  <a:gd name="T1" fmla="*/ 193 h 242"/>
                  <a:gd name="T2" fmla="*/ 53 w 128"/>
                  <a:gd name="T3" fmla="*/ 206 h 242"/>
                  <a:gd name="T4" fmla="*/ 87 w 128"/>
                  <a:gd name="T5" fmla="*/ 172 h 242"/>
                  <a:gd name="T6" fmla="*/ 58 w 128"/>
                  <a:gd name="T7" fmla="*/ 138 h 242"/>
                  <a:gd name="T8" fmla="*/ 37 w 128"/>
                  <a:gd name="T9" fmla="*/ 124 h 242"/>
                  <a:gd name="T10" fmla="*/ 0 w 128"/>
                  <a:gd name="T11" fmla="*/ 63 h 242"/>
                  <a:gd name="T12" fmla="*/ 69 w 128"/>
                  <a:gd name="T13" fmla="*/ 0 h 242"/>
                  <a:gd name="T14" fmla="*/ 117 w 128"/>
                  <a:gd name="T15" fmla="*/ 8 h 242"/>
                  <a:gd name="T16" fmla="*/ 114 w 128"/>
                  <a:gd name="T17" fmla="*/ 45 h 242"/>
                  <a:gd name="T18" fmla="*/ 72 w 128"/>
                  <a:gd name="T19" fmla="*/ 34 h 242"/>
                  <a:gd name="T20" fmla="*/ 40 w 128"/>
                  <a:gd name="T21" fmla="*/ 61 h 242"/>
                  <a:gd name="T22" fmla="*/ 64 w 128"/>
                  <a:gd name="T23" fmla="*/ 92 h 242"/>
                  <a:gd name="T24" fmla="*/ 87 w 128"/>
                  <a:gd name="T25" fmla="*/ 106 h 242"/>
                  <a:gd name="T26" fmla="*/ 127 w 128"/>
                  <a:gd name="T27" fmla="*/ 169 h 242"/>
                  <a:gd name="T28" fmla="*/ 53 w 128"/>
                  <a:gd name="T29" fmla="*/ 241 h 242"/>
                  <a:gd name="T30" fmla="*/ 3 w 128"/>
                  <a:gd name="T31" fmla="*/ 230 h 242"/>
                  <a:gd name="T32" fmla="*/ 5 w 128"/>
                  <a:gd name="T33" fmla="*/ 193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8" h="242">
                    <a:moveTo>
                      <a:pt x="5" y="193"/>
                    </a:moveTo>
                    <a:cubicBezTo>
                      <a:pt x="13" y="198"/>
                      <a:pt x="32" y="206"/>
                      <a:pt x="53" y="206"/>
                    </a:cubicBezTo>
                    <a:cubicBezTo>
                      <a:pt x="72" y="206"/>
                      <a:pt x="87" y="196"/>
                      <a:pt x="87" y="172"/>
                    </a:cubicBezTo>
                    <a:cubicBezTo>
                      <a:pt x="87" y="156"/>
                      <a:pt x="79" y="148"/>
                      <a:pt x="58" y="138"/>
                    </a:cubicBezTo>
                    <a:lnTo>
                      <a:pt x="37" y="124"/>
                    </a:lnTo>
                    <a:cubicBezTo>
                      <a:pt x="16" y="111"/>
                      <a:pt x="0" y="92"/>
                      <a:pt x="0" y="63"/>
                    </a:cubicBezTo>
                    <a:cubicBezTo>
                      <a:pt x="0" y="21"/>
                      <a:pt x="32" y="0"/>
                      <a:pt x="69" y="0"/>
                    </a:cubicBezTo>
                    <a:cubicBezTo>
                      <a:pt x="93" y="0"/>
                      <a:pt x="109" y="5"/>
                      <a:pt x="117" y="8"/>
                    </a:cubicBezTo>
                    <a:lnTo>
                      <a:pt x="114" y="45"/>
                    </a:lnTo>
                    <a:cubicBezTo>
                      <a:pt x="103" y="40"/>
                      <a:pt x="90" y="34"/>
                      <a:pt x="72" y="34"/>
                    </a:cubicBezTo>
                    <a:cubicBezTo>
                      <a:pt x="50" y="34"/>
                      <a:pt x="40" y="45"/>
                      <a:pt x="40" y="61"/>
                    </a:cubicBezTo>
                    <a:cubicBezTo>
                      <a:pt x="40" y="79"/>
                      <a:pt x="50" y="85"/>
                      <a:pt x="64" y="92"/>
                    </a:cubicBezTo>
                    <a:lnTo>
                      <a:pt x="87" y="106"/>
                    </a:lnTo>
                    <a:cubicBezTo>
                      <a:pt x="114" y="122"/>
                      <a:pt x="127" y="135"/>
                      <a:pt x="127" y="169"/>
                    </a:cubicBezTo>
                    <a:cubicBezTo>
                      <a:pt x="127" y="217"/>
                      <a:pt x="95" y="241"/>
                      <a:pt x="53" y="241"/>
                    </a:cubicBezTo>
                    <a:cubicBezTo>
                      <a:pt x="32" y="241"/>
                      <a:pt x="13" y="238"/>
                      <a:pt x="3" y="230"/>
                    </a:cubicBezTo>
                    <a:lnTo>
                      <a:pt x="5" y="193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19" name="Freeform 334">
                <a:extLst>
                  <a:ext uri="{FF2B5EF4-FFF2-40B4-BE49-F238E27FC236}">
                    <a16:creationId xmlns:a16="http://schemas.microsoft.com/office/drawing/2014/main" id="{9664073C-31D0-79ED-F634-3BBED619A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3175" y="5802313"/>
                <a:ext cx="46038" cy="63500"/>
              </a:xfrm>
              <a:custGeom>
                <a:avLst/>
                <a:gdLst>
                  <a:gd name="T0" fmla="*/ 10 w 130"/>
                  <a:gd name="T1" fmla="*/ 13 h 178"/>
                  <a:gd name="T2" fmla="*/ 63 w 130"/>
                  <a:gd name="T3" fmla="*/ 0 h 178"/>
                  <a:gd name="T4" fmla="*/ 127 w 130"/>
                  <a:gd name="T5" fmla="*/ 69 h 178"/>
                  <a:gd name="T6" fmla="*/ 127 w 130"/>
                  <a:gd name="T7" fmla="*/ 143 h 178"/>
                  <a:gd name="T8" fmla="*/ 129 w 130"/>
                  <a:gd name="T9" fmla="*/ 174 h 178"/>
                  <a:gd name="T10" fmla="*/ 95 w 130"/>
                  <a:gd name="T11" fmla="*/ 174 h 178"/>
                  <a:gd name="T12" fmla="*/ 92 w 130"/>
                  <a:gd name="T13" fmla="*/ 151 h 178"/>
                  <a:gd name="T14" fmla="*/ 47 w 130"/>
                  <a:gd name="T15" fmla="*/ 177 h 178"/>
                  <a:gd name="T16" fmla="*/ 0 w 130"/>
                  <a:gd name="T17" fmla="*/ 127 h 178"/>
                  <a:gd name="T18" fmla="*/ 87 w 130"/>
                  <a:gd name="T19" fmla="*/ 69 h 178"/>
                  <a:gd name="T20" fmla="*/ 95 w 130"/>
                  <a:gd name="T21" fmla="*/ 69 h 178"/>
                  <a:gd name="T22" fmla="*/ 95 w 130"/>
                  <a:gd name="T23" fmla="*/ 63 h 178"/>
                  <a:gd name="T24" fmla="*/ 63 w 130"/>
                  <a:gd name="T25" fmla="*/ 31 h 178"/>
                  <a:gd name="T26" fmla="*/ 18 w 130"/>
                  <a:gd name="T27" fmla="*/ 47 h 178"/>
                  <a:gd name="T28" fmla="*/ 10 w 130"/>
                  <a:gd name="T29" fmla="*/ 13 h 178"/>
                  <a:gd name="T30" fmla="*/ 84 w 130"/>
                  <a:gd name="T31" fmla="*/ 92 h 178"/>
                  <a:gd name="T32" fmla="*/ 31 w 130"/>
                  <a:gd name="T33" fmla="*/ 124 h 178"/>
                  <a:gd name="T34" fmla="*/ 55 w 130"/>
                  <a:gd name="T35" fmla="*/ 151 h 178"/>
                  <a:gd name="T36" fmla="*/ 87 w 130"/>
                  <a:gd name="T37" fmla="*/ 100 h 178"/>
                  <a:gd name="T38" fmla="*/ 87 w 130"/>
                  <a:gd name="T39" fmla="*/ 92 h 178"/>
                  <a:gd name="T40" fmla="*/ 84 w 130"/>
                  <a:gd name="T41" fmla="*/ 9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0" h="178">
                    <a:moveTo>
                      <a:pt x="10" y="13"/>
                    </a:moveTo>
                    <a:cubicBezTo>
                      <a:pt x="21" y="8"/>
                      <a:pt x="37" y="0"/>
                      <a:pt x="63" y="0"/>
                    </a:cubicBezTo>
                    <a:cubicBezTo>
                      <a:pt x="113" y="0"/>
                      <a:pt x="127" y="26"/>
                      <a:pt x="127" y="69"/>
                    </a:cubicBezTo>
                    <a:lnTo>
                      <a:pt x="127" y="143"/>
                    </a:lnTo>
                    <a:cubicBezTo>
                      <a:pt x="127" y="156"/>
                      <a:pt x="127" y="167"/>
                      <a:pt x="129" y="174"/>
                    </a:cubicBezTo>
                    <a:lnTo>
                      <a:pt x="95" y="174"/>
                    </a:lnTo>
                    <a:cubicBezTo>
                      <a:pt x="92" y="167"/>
                      <a:pt x="92" y="159"/>
                      <a:pt x="92" y="151"/>
                    </a:cubicBezTo>
                    <a:cubicBezTo>
                      <a:pt x="82" y="164"/>
                      <a:pt x="71" y="177"/>
                      <a:pt x="47" y="177"/>
                    </a:cubicBezTo>
                    <a:cubicBezTo>
                      <a:pt x="21" y="177"/>
                      <a:pt x="0" y="159"/>
                      <a:pt x="0" y="127"/>
                    </a:cubicBezTo>
                    <a:cubicBezTo>
                      <a:pt x="0" y="79"/>
                      <a:pt x="37" y="69"/>
                      <a:pt x="87" y="69"/>
                    </a:cubicBezTo>
                    <a:lnTo>
                      <a:pt x="95" y="69"/>
                    </a:lnTo>
                    <a:lnTo>
                      <a:pt x="95" y="63"/>
                    </a:lnTo>
                    <a:cubicBezTo>
                      <a:pt x="95" y="47"/>
                      <a:pt x="87" y="31"/>
                      <a:pt x="63" y="31"/>
                    </a:cubicBezTo>
                    <a:cubicBezTo>
                      <a:pt x="45" y="31"/>
                      <a:pt x="26" y="42"/>
                      <a:pt x="18" y="47"/>
                    </a:cubicBezTo>
                    <a:lnTo>
                      <a:pt x="10" y="13"/>
                    </a:lnTo>
                    <a:close/>
                    <a:moveTo>
                      <a:pt x="84" y="92"/>
                    </a:moveTo>
                    <a:cubicBezTo>
                      <a:pt x="50" y="92"/>
                      <a:pt x="31" y="100"/>
                      <a:pt x="31" y="124"/>
                    </a:cubicBezTo>
                    <a:cubicBezTo>
                      <a:pt x="31" y="140"/>
                      <a:pt x="42" y="151"/>
                      <a:pt x="55" y="151"/>
                    </a:cubicBezTo>
                    <a:cubicBezTo>
                      <a:pt x="79" y="151"/>
                      <a:pt x="87" y="132"/>
                      <a:pt x="87" y="100"/>
                    </a:cubicBezTo>
                    <a:lnTo>
                      <a:pt x="87" y="92"/>
                    </a:lnTo>
                    <a:lnTo>
                      <a:pt x="84" y="9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20" name="Freeform 335">
                <a:extLst>
                  <a:ext uri="{FF2B5EF4-FFF2-40B4-BE49-F238E27FC236}">
                    <a16:creationId xmlns:a16="http://schemas.microsoft.com/office/drawing/2014/main" id="{35D8D404-4A40-A08D-1940-5748C02D3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7150" y="5802313"/>
                <a:ext cx="47625" cy="63500"/>
              </a:xfrm>
              <a:custGeom>
                <a:avLst/>
                <a:gdLst>
                  <a:gd name="T0" fmla="*/ 5 w 133"/>
                  <a:gd name="T1" fmla="*/ 31 h 175"/>
                  <a:gd name="T2" fmla="*/ 5 w 133"/>
                  <a:gd name="T3" fmla="*/ 2 h 175"/>
                  <a:gd name="T4" fmla="*/ 42 w 133"/>
                  <a:gd name="T5" fmla="*/ 2 h 175"/>
                  <a:gd name="T6" fmla="*/ 42 w 133"/>
                  <a:gd name="T7" fmla="*/ 29 h 175"/>
                  <a:gd name="T8" fmla="*/ 42 w 133"/>
                  <a:gd name="T9" fmla="*/ 29 h 175"/>
                  <a:gd name="T10" fmla="*/ 42 w 133"/>
                  <a:gd name="T11" fmla="*/ 29 h 175"/>
                  <a:gd name="T12" fmla="*/ 84 w 133"/>
                  <a:gd name="T13" fmla="*/ 0 h 175"/>
                  <a:gd name="T14" fmla="*/ 132 w 133"/>
                  <a:gd name="T15" fmla="*/ 63 h 175"/>
                  <a:gd name="T16" fmla="*/ 132 w 133"/>
                  <a:gd name="T17" fmla="*/ 174 h 175"/>
                  <a:gd name="T18" fmla="*/ 92 w 133"/>
                  <a:gd name="T19" fmla="*/ 174 h 175"/>
                  <a:gd name="T20" fmla="*/ 92 w 133"/>
                  <a:gd name="T21" fmla="*/ 71 h 175"/>
                  <a:gd name="T22" fmla="*/ 68 w 133"/>
                  <a:gd name="T23" fmla="*/ 34 h 175"/>
                  <a:gd name="T24" fmla="*/ 39 w 133"/>
                  <a:gd name="T25" fmla="*/ 74 h 175"/>
                  <a:gd name="T26" fmla="*/ 39 w 133"/>
                  <a:gd name="T27" fmla="*/ 174 h 175"/>
                  <a:gd name="T28" fmla="*/ 0 w 133"/>
                  <a:gd name="T29" fmla="*/ 174 h 175"/>
                  <a:gd name="T30" fmla="*/ 5 w 133"/>
                  <a:gd name="T31" fmla="*/ 3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3" h="175">
                    <a:moveTo>
                      <a:pt x="5" y="31"/>
                    </a:moveTo>
                    <a:cubicBezTo>
                      <a:pt x="5" y="21"/>
                      <a:pt x="5" y="10"/>
                      <a:pt x="5" y="2"/>
                    </a:cubicBezTo>
                    <a:lnTo>
                      <a:pt x="42" y="2"/>
                    </a:lnTo>
                    <a:cubicBezTo>
                      <a:pt x="42" y="10"/>
                      <a:pt x="42" y="21"/>
                      <a:pt x="42" y="29"/>
                    </a:cubicBezTo>
                    <a:lnTo>
                      <a:pt x="42" y="29"/>
                    </a:lnTo>
                    <a:lnTo>
                      <a:pt x="42" y="29"/>
                    </a:lnTo>
                    <a:cubicBezTo>
                      <a:pt x="47" y="18"/>
                      <a:pt x="58" y="0"/>
                      <a:pt x="84" y="0"/>
                    </a:cubicBezTo>
                    <a:cubicBezTo>
                      <a:pt x="121" y="0"/>
                      <a:pt x="132" y="29"/>
                      <a:pt x="132" y="63"/>
                    </a:cubicBezTo>
                    <a:lnTo>
                      <a:pt x="132" y="174"/>
                    </a:lnTo>
                    <a:lnTo>
                      <a:pt x="92" y="174"/>
                    </a:lnTo>
                    <a:lnTo>
                      <a:pt x="92" y="71"/>
                    </a:lnTo>
                    <a:cubicBezTo>
                      <a:pt x="92" y="45"/>
                      <a:pt x="87" y="34"/>
                      <a:pt x="68" y="34"/>
                    </a:cubicBezTo>
                    <a:cubicBezTo>
                      <a:pt x="47" y="34"/>
                      <a:pt x="39" y="53"/>
                      <a:pt x="39" y="74"/>
                    </a:cubicBezTo>
                    <a:lnTo>
                      <a:pt x="39" y="174"/>
                    </a:lnTo>
                    <a:lnTo>
                      <a:pt x="0" y="174"/>
                    </a:lnTo>
                    <a:lnTo>
                      <a:pt x="5" y="31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21" name="Freeform 336">
                <a:extLst>
                  <a:ext uri="{FF2B5EF4-FFF2-40B4-BE49-F238E27FC236}">
                    <a16:creationId xmlns:a16="http://schemas.microsoft.com/office/drawing/2014/main" id="{C8CDF164-F8D9-6574-B711-32348354D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4300" y="5786438"/>
                <a:ext cx="34925" cy="80962"/>
              </a:xfrm>
              <a:custGeom>
                <a:avLst/>
                <a:gdLst>
                  <a:gd name="T0" fmla="*/ 24 w 99"/>
                  <a:gd name="T1" fmla="*/ 13 h 226"/>
                  <a:gd name="T2" fmla="*/ 63 w 99"/>
                  <a:gd name="T3" fmla="*/ 0 h 226"/>
                  <a:gd name="T4" fmla="*/ 63 w 99"/>
                  <a:gd name="T5" fmla="*/ 47 h 226"/>
                  <a:gd name="T6" fmla="*/ 95 w 99"/>
                  <a:gd name="T7" fmla="*/ 47 h 226"/>
                  <a:gd name="T8" fmla="*/ 95 w 99"/>
                  <a:gd name="T9" fmla="*/ 79 h 226"/>
                  <a:gd name="T10" fmla="*/ 63 w 99"/>
                  <a:gd name="T11" fmla="*/ 79 h 226"/>
                  <a:gd name="T12" fmla="*/ 63 w 99"/>
                  <a:gd name="T13" fmla="*/ 169 h 226"/>
                  <a:gd name="T14" fmla="*/ 82 w 99"/>
                  <a:gd name="T15" fmla="*/ 193 h 226"/>
                  <a:gd name="T16" fmla="*/ 98 w 99"/>
                  <a:gd name="T17" fmla="*/ 190 h 226"/>
                  <a:gd name="T18" fmla="*/ 98 w 99"/>
                  <a:gd name="T19" fmla="*/ 219 h 226"/>
                  <a:gd name="T20" fmla="*/ 71 w 99"/>
                  <a:gd name="T21" fmla="*/ 225 h 226"/>
                  <a:gd name="T22" fmla="*/ 26 w 99"/>
                  <a:gd name="T23" fmla="*/ 174 h 226"/>
                  <a:gd name="T24" fmla="*/ 26 w 99"/>
                  <a:gd name="T25" fmla="*/ 79 h 226"/>
                  <a:gd name="T26" fmla="*/ 0 w 99"/>
                  <a:gd name="T27" fmla="*/ 79 h 226"/>
                  <a:gd name="T28" fmla="*/ 0 w 99"/>
                  <a:gd name="T29" fmla="*/ 47 h 226"/>
                  <a:gd name="T30" fmla="*/ 26 w 99"/>
                  <a:gd name="T31" fmla="*/ 47 h 226"/>
                  <a:gd name="T32" fmla="*/ 24 w 99"/>
                  <a:gd name="T33" fmla="*/ 13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" h="226">
                    <a:moveTo>
                      <a:pt x="24" y="13"/>
                    </a:moveTo>
                    <a:lnTo>
                      <a:pt x="63" y="0"/>
                    </a:lnTo>
                    <a:lnTo>
                      <a:pt x="63" y="47"/>
                    </a:lnTo>
                    <a:lnTo>
                      <a:pt x="95" y="47"/>
                    </a:lnTo>
                    <a:lnTo>
                      <a:pt x="95" y="79"/>
                    </a:lnTo>
                    <a:lnTo>
                      <a:pt x="63" y="79"/>
                    </a:lnTo>
                    <a:lnTo>
                      <a:pt x="63" y="169"/>
                    </a:lnTo>
                    <a:cubicBezTo>
                      <a:pt x="63" y="188"/>
                      <a:pt x="69" y="193"/>
                      <a:pt x="82" y="193"/>
                    </a:cubicBezTo>
                    <a:cubicBezTo>
                      <a:pt x="90" y="193"/>
                      <a:pt x="95" y="190"/>
                      <a:pt x="98" y="190"/>
                    </a:cubicBezTo>
                    <a:lnTo>
                      <a:pt x="98" y="219"/>
                    </a:lnTo>
                    <a:cubicBezTo>
                      <a:pt x="92" y="222"/>
                      <a:pt x="82" y="225"/>
                      <a:pt x="71" y="225"/>
                    </a:cubicBezTo>
                    <a:cubicBezTo>
                      <a:pt x="42" y="225"/>
                      <a:pt x="26" y="212"/>
                      <a:pt x="26" y="174"/>
                    </a:cubicBezTo>
                    <a:lnTo>
                      <a:pt x="26" y="79"/>
                    </a:lnTo>
                    <a:lnTo>
                      <a:pt x="0" y="79"/>
                    </a:lnTo>
                    <a:lnTo>
                      <a:pt x="0" y="47"/>
                    </a:lnTo>
                    <a:lnTo>
                      <a:pt x="26" y="47"/>
                    </a:lnTo>
                    <a:lnTo>
                      <a:pt x="24" y="13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22" name="Freeform 337">
                <a:extLst>
                  <a:ext uri="{FF2B5EF4-FFF2-40B4-BE49-F238E27FC236}">
                    <a16:creationId xmlns:a16="http://schemas.microsoft.com/office/drawing/2014/main" id="{09EA25D5-A069-07FA-8B6E-12F967A45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3988" y="5780088"/>
                <a:ext cx="47625" cy="88900"/>
              </a:xfrm>
              <a:custGeom>
                <a:avLst/>
                <a:gdLst>
                  <a:gd name="T0" fmla="*/ 124 w 133"/>
                  <a:gd name="T1" fmla="*/ 233 h 245"/>
                  <a:gd name="T2" fmla="*/ 77 w 133"/>
                  <a:gd name="T3" fmla="*/ 244 h 245"/>
                  <a:gd name="T4" fmla="*/ 0 w 133"/>
                  <a:gd name="T5" fmla="*/ 156 h 245"/>
                  <a:gd name="T6" fmla="*/ 66 w 133"/>
                  <a:gd name="T7" fmla="*/ 64 h 245"/>
                  <a:gd name="T8" fmla="*/ 132 w 133"/>
                  <a:gd name="T9" fmla="*/ 156 h 245"/>
                  <a:gd name="T10" fmla="*/ 132 w 133"/>
                  <a:gd name="T11" fmla="*/ 164 h 245"/>
                  <a:gd name="T12" fmla="*/ 37 w 133"/>
                  <a:gd name="T13" fmla="*/ 164 h 245"/>
                  <a:gd name="T14" fmla="*/ 79 w 133"/>
                  <a:gd name="T15" fmla="*/ 212 h 245"/>
                  <a:gd name="T16" fmla="*/ 122 w 133"/>
                  <a:gd name="T17" fmla="*/ 199 h 245"/>
                  <a:gd name="T18" fmla="*/ 124 w 133"/>
                  <a:gd name="T19" fmla="*/ 233 h 245"/>
                  <a:gd name="T20" fmla="*/ 95 w 133"/>
                  <a:gd name="T21" fmla="*/ 141 h 245"/>
                  <a:gd name="T22" fmla="*/ 69 w 133"/>
                  <a:gd name="T23" fmla="*/ 95 h 245"/>
                  <a:gd name="T24" fmla="*/ 40 w 133"/>
                  <a:gd name="T25" fmla="*/ 141 h 245"/>
                  <a:gd name="T26" fmla="*/ 95 w 133"/>
                  <a:gd name="T27" fmla="*/ 141 h 245"/>
                  <a:gd name="T28" fmla="*/ 69 w 133"/>
                  <a:gd name="T29" fmla="*/ 0 h 245"/>
                  <a:gd name="T30" fmla="*/ 106 w 133"/>
                  <a:gd name="T31" fmla="*/ 0 h 245"/>
                  <a:gd name="T32" fmla="*/ 74 w 133"/>
                  <a:gd name="T33" fmla="*/ 48 h 245"/>
                  <a:gd name="T34" fmla="*/ 48 w 133"/>
                  <a:gd name="T35" fmla="*/ 48 h 245"/>
                  <a:gd name="T36" fmla="*/ 69 w 133"/>
                  <a:gd name="T37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3" h="245">
                    <a:moveTo>
                      <a:pt x="124" y="233"/>
                    </a:moveTo>
                    <a:cubicBezTo>
                      <a:pt x="116" y="236"/>
                      <a:pt x="98" y="244"/>
                      <a:pt x="77" y="244"/>
                    </a:cubicBezTo>
                    <a:cubicBezTo>
                      <a:pt x="24" y="244"/>
                      <a:pt x="0" y="204"/>
                      <a:pt x="0" y="156"/>
                    </a:cubicBezTo>
                    <a:cubicBezTo>
                      <a:pt x="0" y="106"/>
                      <a:pt x="26" y="64"/>
                      <a:pt x="66" y="64"/>
                    </a:cubicBezTo>
                    <a:cubicBezTo>
                      <a:pt x="101" y="64"/>
                      <a:pt x="132" y="85"/>
                      <a:pt x="132" y="156"/>
                    </a:cubicBezTo>
                    <a:lnTo>
                      <a:pt x="132" y="164"/>
                    </a:lnTo>
                    <a:lnTo>
                      <a:pt x="37" y="164"/>
                    </a:lnTo>
                    <a:cubicBezTo>
                      <a:pt x="37" y="193"/>
                      <a:pt x="48" y="212"/>
                      <a:pt x="79" y="212"/>
                    </a:cubicBezTo>
                    <a:cubicBezTo>
                      <a:pt x="103" y="212"/>
                      <a:pt x="114" y="204"/>
                      <a:pt x="122" y="199"/>
                    </a:cubicBezTo>
                    <a:lnTo>
                      <a:pt x="124" y="233"/>
                    </a:lnTo>
                    <a:close/>
                    <a:moveTo>
                      <a:pt x="95" y="141"/>
                    </a:moveTo>
                    <a:cubicBezTo>
                      <a:pt x="95" y="109"/>
                      <a:pt x="85" y="95"/>
                      <a:pt x="69" y="95"/>
                    </a:cubicBezTo>
                    <a:cubicBezTo>
                      <a:pt x="48" y="95"/>
                      <a:pt x="40" y="119"/>
                      <a:pt x="40" y="141"/>
                    </a:cubicBezTo>
                    <a:lnTo>
                      <a:pt x="95" y="141"/>
                    </a:lnTo>
                    <a:close/>
                    <a:moveTo>
                      <a:pt x="69" y="0"/>
                    </a:moveTo>
                    <a:lnTo>
                      <a:pt x="106" y="0"/>
                    </a:lnTo>
                    <a:lnTo>
                      <a:pt x="74" y="48"/>
                    </a:lnTo>
                    <a:lnTo>
                      <a:pt x="48" y="48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23" name="Freeform 338">
                <a:extLst>
                  <a:ext uri="{FF2B5EF4-FFF2-40B4-BE49-F238E27FC236}">
                    <a16:creationId xmlns:a16="http://schemas.microsoft.com/office/drawing/2014/main" id="{4ECB76DB-4279-850F-F53D-EE1A6BB3F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5788" y="5554663"/>
                <a:ext cx="344487" cy="336550"/>
              </a:xfrm>
              <a:custGeom>
                <a:avLst/>
                <a:gdLst>
                  <a:gd name="T0" fmla="*/ 0 w 959"/>
                  <a:gd name="T1" fmla="*/ 466 h 933"/>
                  <a:gd name="T2" fmla="*/ 479 w 959"/>
                  <a:gd name="T3" fmla="*/ 0 h 933"/>
                  <a:gd name="T4" fmla="*/ 958 w 959"/>
                  <a:gd name="T5" fmla="*/ 466 h 933"/>
                  <a:gd name="T6" fmla="*/ 479 w 959"/>
                  <a:gd name="T7" fmla="*/ 932 h 933"/>
                  <a:gd name="T8" fmla="*/ 0 w 959"/>
                  <a:gd name="T9" fmla="*/ 466 h 933"/>
                  <a:gd name="T10" fmla="*/ 21 w 959"/>
                  <a:gd name="T11" fmla="*/ 466 h 933"/>
                  <a:gd name="T12" fmla="*/ 479 w 959"/>
                  <a:gd name="T13" fmla="*/ 911 h 933"/>
                  <a:gd name="T14" fmla="*/ 937 w 959"/>
                  <a:gd name="T15" fmla="*/ 466 h 933"/>
                  <a:gd name="T16" fmla="*/ 479 w 959"/>
                  <a:gd name="T17" fmla="*/ 21 h 933"/>
                  <a:gd name="T18" fmla="*/ 21 w 959"/>
                  <a:gd name="T19" fmla="*/ 466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9" h="933">
                    <a:moveTo>
                      <a:pt x="0" y="466"/>
                    </a:moveTo>
                    <a:cubicBezTo>
                      <a:pt x="0" y="209"/>
                      <a:pt x="214" y="0"/>
                      <a:pt x="479" y="0"/>
                    </a:cubicBezTo>
                    <a:cubicBezTo>
                      <a:pt x="744" y="0"/>
                      <a:pt x="958" y="209"/>
                      <a:pt x="958" y="466"/>
                    </a:cubicBezTo>
                    <a:cubicBezTo>
                      <a:pt x="958" y="723"/>
                      <a:pt x="744" y="932"/>
                      <a:pt x="479" y="932"/>
                    </a:cubicBezTo>
                    <a:cubicBezTo>
                      <a:pt x="214" y="932"/>
                      <a:pt x="0" y="723"/>
                      <a:pt x="0" y="466"/>
                    </a:cubicBezTo>
                    <a:close/>
                    <a:moveTo>
                      <a:pt x="21" y="466"/>
                    </a:moveTo>
                    <a:cubicBezTo>
                      <a:pt x="21" y="713"/>
                      <a:pt x="227" y="911"/>
                      <a:pt x="479" y="911"/>
                    </a:cubicBezTo>
                    <a:cubicBezTo>
                      <a:pt x="731" y="911"/>
                      <a:pt x="937" y="713"/>
                      <a:pt x="937" y="466"/>
                    </a:cubicBezTo>
                    <a:cubicBezTo>
                      <a:pt x="937" y="220"/>
                      <a:pt x="731" y="21"/>
                      <a:pt x="479" y="21"/>
                    </a:cubicBezTo>
                    <a:cubicBezTo>
                      <a:pt x="227" y="21"/>
                      <a:pt x="21" y="220"/>
                      <a:pt x="21" y="46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24" name="Freeform 339">
                <a:extLst>
                  <a:ext uri="{FF2B5EF4-FFF2-40B4-BE49-F238E27FC236}">
                    <a16:creationId xmlns:a16="http://schemas.microsoft.com/office/drawing/2014/main" id="{026FA7D9-668F-7E7D-1F0A-2F0D95985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238" y="5600700"/>
                <a:ext cx="257175" cy="244475"/>
              </a:xfrm>
              <a:custGeom>
                <a:avLst/>
                <a:gdLst>
                  <a:gd name="T0" fmla="*/ 0 w 716"/>
                  <a:gd name="T1" fmla="*/ 339 h 679"/>
                  <a:gd name="T2" fmla="*/ 357 w 716"/>
                  <a:gd name="T3" fmla="*/ 0 h 679"/>
                  <a:gd name="T4" fmla="*/ 715 w 716"/>
                  <a:gd name="T5" fmla="*/ 339 h 679"/>
                  <a:gd name="T6" fmla="*/ 357 w 716"/>
                  <a:gd name="T7" fmla="*/ 678 h 679"/>
                  <a:gd name="T8" fmla="*/ 0 w 716"/>
                  <a:gd name="T9" fmla="*/ 339 h 679"/>
                  <a:gd name="T10" fmla="*/ 23 w 716"/>
                  <a:gd name="T11" fmla="*/ 339 h 679"/>
                  <a:gd name="T12" fmla="*/ 357 w 716"/>
                  <a:gd name="T13" fmla="*/ 654 h 679"/>
                  <a:gd name="T14" fmla="*/ 691 w 716"/>
                  <a:gd name="T15" fmla="*/ 339 h 679"/>
                  <a:gd name="T16" fmla="*/ 357 w 716"/>
                  <a:gd name="T17" fmla="*/ 24 h 679"/>
                  <a:gd name="T18" fmla="*/ 23 w 716"/>
                  <a:gd name="T19" fmla="*/ 339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6" h="679">
                    <a:moveTo>
                      <a:pt x="0" y="339"/>
                    </a:moveTo>
                    <a:cubicBezTo>
                      <a:pt x="0" y="154"/>
                      <a:pt x="161" y="0"/>
                      <a:pt x="357" y="0"/>
                    </a:cubicBezTo>
                    <a:cubicBezTo>
                      <a:pt x="553" y="0"/>
                      <a:pt x="715" y="151"/>
                      <a:pt x="715" y="339"/>
                    </a:cubicBezTo>
                    <a:cubicBezTo>
                      <a:pt x="715" y="525"/>
                      <a:pt x="553" y="678"/>
                      <a:pt x="357" y="678"/>
                    </a:cubicBezTo>
                    <a:cubicBezTo>
                      <a:pt x="161" y="678"/>
                      <a:pt x="0" y="527"/>
                      <a:pt x="0" y="339"/>
                    </a:cubicBezTo>
                    <a:close/>
                    <a:moveTo>
                      <a:pt x="23" y="339"/>
                    </a:moveTo>
                    <a:cubicBezTo>
                      <a:pt x="23" y="511"/>
                      <a:pt x="172" y="654"/>
                      <a:pt x="357" y="654"/>
                    </a:cubicBezTo>
                    <a:cubicBezTo>
                      <a:pt x="540" y="654"/>
                      <a:pt x="691" y="514"/>
                      <a:pt x="691" y="339"/>
                    </a:cubicBezTo>
                    <a:cubicBezTo>
                      <a:pt x="688" y="165"/>
                      <a:pt x="540" y="24"/>
                      <a:pt x="357" y="24"/>
                    </a:cubicBezTo>
                    <a:cubicBezTo>
                      <a:pt x="174" y="24"/>
                      <a:pt x="23" y="165"/>
                      <a:pt x="23" y="33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25" name="Freeform 340">
                <a:extLst>
                  <a:ext uri="{FF2B5EF4-FFF2-40B4-BE49-F238E27FC236}">
                    <a16:creationId xmlns:a16="http://schemas.microsoft.com/office/drawing/2014/main" id="{D2B2B216-A57E-C10A-EAC0-F640655F2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9600" y="5664200"/>
                <a:ext cx="22225" cy="20638"/>
              </a:xfrm>
              <a:custGeom>
                <a:avLst/>
                <a:gdLst>
                  <a:gd name="T0" fmla="*/ 32 w 62"/>
                  <a:gd name="T1" fmla="*/ 0 h 56"/>
                  <a:gd name="T2" fmla="*/ 40 w 62"/>
                  <a:gd name="T3" fmla="*/ 21 h 56"/>
                  <a:gd name="T4" fmla="*/ 61 w 62"/>
                  <a:gd name="T5" fmla="*/ 21 h 56"/>
                  <a:gd name="T6" fmla="*/ 45 w 62"/>
                  <a:gd name="T7" fmla="*/ 34 h 56"/>
                  <a:gd name="T8" fmla="*/ 53 w 62"/>
                  <a:gd name="T9" fmla="*/ 55 h 56"/>
                  <a:gd name="T10" fmla="*/ 32 w 62"/>
                  <a:gd name="T11" fmla="*/ 39 h 56"/>
                  <a:gd name="T12" fmla="*/ 13 w 62"/>
                  <a:gd name="T13" fmla="*/ 55 h 56"/>
                  <a:gd name="T14" fmla="*/ 21 w 62"/>
                  <a:gd name="T15" fmla="*/ 34 h 56"/>
                  <a:gd name="T16" fmla="*/ 0 w 62"/>
                  <a:gd name="T17" fmla="*/ 21 h 56"/>
                  <a:gd name="T18" fmla="*/ 24 w 62"/>
                  <a:gd name="T19" fmla="*/ 21 h 56"/>
                  <a:gd name="T20" fmla="*/ 32 w 62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56">
                    <a:moveTo>
                      <a:pt x="32" y="0"/>
                    </a:moveTo>
                    <a:lnTo>
                      <a:pt x="40" y="21"/>
                    </a:lnTo>
                    <a:lnTo>
                      <a:pt x="61" y="21"/>
                    </a:lnTo>
                    <a:lnTo>
                      <a:pt x="45" y="34"/>
                    </a:lnTo>
                    <a:lnTo>
                      <a:pt x="53" y="55"/>
                    </a:lnTo>
                    <a:lnTo>
                      <a:pt x="32" y="39"/>
                    </a:lnTo>
                    <a:lnTo>
                      <a:pt x="13" y="55"/>
                    </a:lnTo>
                    <a:lnTo>
                      <a:pt x="21" y="34"/>
                    </a:lnTo>
                    <a:lnTo>
                      <a:pt x="0" y="21"/>
                    </a:lnTo>
                    <a:lnTo>
                      <a:pt x="24" y="21"/>
                    </a:lnTo>
                    <a:lnTo>
                      <a:pt x="32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26" name="Freeform 341">
                <a:extLst>
                  <a:ext uri="{FF2B5EF4-FFF2-40B4-BE49-F238E27FC236}">
                    <a16:creationId xmlns:a16="http://schemas.microsoft.com/office/drawing/2014/main" id="{19E7EE40-A344-B3C8-8DA3-1CAA6AEAB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8013" y="5662613"/>
                <a:ext cx="25400" cy="23812"/>
              </a:xfrm>
              <a:custGeom>
                <a:avLst/>
                <a:gdLst>
                  <a:gd name="T0" fmla="*/ 58 w 72"/>
                  <a:gd name="T1" fmla="*/ 64 h 65"/>
                  <a:gd name="T2" fmla="*/ 37 w 72"/>
                  <a:gd name="T3" fmla="*/ 45 h 65"/>
                  <a:gd name="T4" fmla="*/ 18 w 72"/>
                  <a:gd name="T5" fmla="*/ 61 h 65"/>
                  <a:gd name="T6" fmla="*/ 16 w 72"/>
                  <a:gd name="T7" fmla="*/ 61 h 65"/>
                  <a:gd name="T8" fmla="*/ 23 w 72"/>
                  <a:gd name="T9" fmla="*/ 40 h 65"/>
                  <a:gd name="T10" fmla="*/ 0 w 72"/>
                  <a:gd name="T11" fmla="*/ 27 h 65"/>
                  <a:gd name="T12" fmla="*/ 26 w 72"/>
                  <a:gd name="T13" fmla="*/ 27 h 65"/>
                  <a:gd name="T14" fmla="*/ 37 w 72"/>
                  <a:gd name="T15" fmla="*/ 0 h 65"/>
                  <a:gd name="T16" fmla="*/ 45 w 72"/>
                  <a:gd name="T17" fmla="*/ 27 h 65"/>
                  <a:gd name="T18" fmla="*/ 71 w 72"/>
                  <a:gd name="T19" fmla="*/ 27 h 65"/>
                  <a:gd name="T20" fmla="*/ 53 w 72"/>
                  <a:gd name="T21" fmla="*/ 40 h 65"/>
                  <a:gd name="T22" fmla="*/ 58 w 72"/>
                  <a:gd name="T23" fmla="*/ 64 h 65"/>
                  <a:gd name="T24" fmla="*/ 10 w 72"/>
                  <a:gd name="T25" fmla="*/ 30 h 65"/>
                  <a:gd name="T26" fmla="*/ 26 w 72"/>
                  <a:gd name="T27" fmla="*/ 40 h 65"/>
                  <a:gd name="T28" fmla="*/ 21 w 72"/>
                  <a:gd name="T29" fmla="*/ 59 h 65"/>
                  <a:gd name="T30" fmla="*/ 37 w 72"/>
                  <a:gd name="T31" fmla="*/ 43 h 65"/>
                  <a:gd name="T32" fmla="*/ 55 w 72"/>
                  <a:gd name="T33" fmla="*/ 56 h 65"/>
                  <a:gd name="T34" fmla="*/ 50 w 72"/>
                  <a:gd name="T35" fmla="*/ 40 h 65"/>
                  <a:gd name="T36" fmla="*/ 63 w 72"/>
                  <a:gd name="T37" fmla="*/ 30 h 65"/>
                  <a:gd name="T38" fmla="*/ 42 w 72"/>
                  <a:gd name="T39" fmla="*/ 30 h 65"/>
                  <a:gd name="T40" fmla="*/ 37 w 72"/>
                  <a:gd name="T41" fmla="*/ 8 h 65"/>
                  <a:gd name="T42" fmla="*/ 29 w 72"/>
                  <a:gd name="T43" fmla="*/ 30 h 65"/>
                  <a:gd name="T44" fmla="*/ 10 w 72"/>
                  <a:gd name="T45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2" h="65">
                    <a:moveTo>
                      <a:pt x="58" y="64"/>
                    </a:moveTo>
                    <a:lnTo>
                      <a:pt x="37" y="45"/>
                    </a:lnTo>
                    <a:lnTo>
                      <a:pt x="18" y="61"/>
                    </a:lnTo>
                    <a:lnTo>
                      <a:pt x="16" y="61"/>
                    </a:lnTo>
                    <a:lnTo>
                      <a:pt x="23" y="40"/>
                    </a:lnTo>
                    <a:lnTo>
                      <a:pt x="0" y="27"/>
                    </a:lnTo>
                    <a:lnTo>
                      <a:pt x="26" y="27"/>
                    </a:lnTo>
                    <a:lnTo>
                      <a:pt x="37" y="0"/>
                    </a:lnTo>
                    <a:lnTo>
                      <a:pt x="45" y="27"/>
                    </a:lnTo>
                    <a:lnTo>
                      <a:pt x="71" y="27"/>
                    </a:lnTo>
                    <a:lnTo>
                      <a:pt x="53" y="40"/>
                    </a:lnTo>
                    <a:lnTo>
                      <a:pt x="58" y="64"/>
                    </a:lnTo>
                    <a:close/>
                    <a:moveTo>
                      <a:pt x="10" y="30"/>
                    </a:moveTo>
                    <a:lnTo>
                      <a:pt x="26" y="40"/>
                    </a:lnTo>
                    <a:lnTo>
                      <a:pt x="21" y="59"/>
                    </a:lnTo>
                    <a:lnTo>
                      <a:pt x="37" y="43"/>
                    </a:lnTo>
                    <a:lnTo>
                      <a:pt x="55" y="56"/>
                    </a:lnTo>
                    <a:lnTo>
                      <a:pt x="50" y="40"/>
                    </a:lnTo>
                    <a:lnTo>
                      <a:pt x="63" y="30"/>
                    </a:lnTo>
                    <a:lnTo>
                      <a:pt x="42" y="30"/>
                    </a:lnTo>
                    <a:lnTo>
                      <a:pt x="37" y="8"/>
                    </a:lnTo>
                    <a:lnTo>
                      <a:pt x="29" y="30"/>
                    </a:lnTo>
                    <a:lnTo>
                      <a:pt x="10" y="3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27" name="Freeform 342">
                <a:extLst>
                  <a:ext uri="{FF2B5EF4-FFF2-40B4-BE49-F238E27FC236}">
                    <a16:creationId xmlns:a16="http://schemas.microsoft.com/office/drawing/2014/main" id="{32940278-A6DE-E7AA-5CAD-AF30BE773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3125" y="5780088"/>
                <a:ext cx="22225" cy="20637"/>
              </a:xfrm>
              <a:custGeom>
                <a:avLst/>
                <a:gdLst>
                  <a:gd name="T0" fmla="*/ 32 w 62"/>
                  <a:gd name="T1" fmla="*/ 0 h 56"/>
                  <a:gd name="T2" fmla="*/ 38 w 62"/>
                  <a:gd name="T3" fmla="*/ 21 h 56"/>
                  <a:gd name="T4" fmla="*/ 61 w 62"/>
                  <a:gd name="T5" fmla="*/ 21 h 56"/>
                  <a:gd name="T6" fmla="*/ 45 w 62"/>
                  <a:gd name="T7" fmla="*/ 34 h 56"/>
                  <a:gd name="T8" fmla="*/ 51 w 62"/>
                  <a:gd name="T9" fmla="*/ 55 h 56"/>
                  <a:gd name="T10" fmla="*/ 32 w 62"/>
                  <a:gd name="T11" fmla="*/ 40 h 56"/>
                  <a:gd name="T12" fmla="*/ 11 w 62"/>
                  <a:gd name="T13" fmla="*/ 55 h 56"/>
                  <a:gd name="T14" fmla="*/ 19 w 62"/>
                  <a:gd name="T15" fmla="*/ 34 h 56"/>
                  <a:gd name="T16" fmla="*/ 0 w 62"/>
                  <a:gd name="T17" fmla="*/ 21 h 56"/>
                  <a:gd name="T18" fmla="*/ 22 w 62"/>
                  <a:gd name="T19" fmla="*/ 24 h 56"/>
                  <a:gd name="T20" fmla="*/ 32 w 62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56">
                    <a:moveTo>
                      <a:pt x="32" y="0"/>
                    </a:moveTo>
                    <a:lnTo>
                      <a:pt x="38" y="21"/>
                    </a:lnTo>
                    <a:lnTo>
                      <a:pt x="61" y="21"/>
                    </a:lnTo>
                    <a:lnTo>
                      <a:pt x="45" y="34"/>
                    </a:lnTo>
                    <a:lnTo>
                      <a:pt x="51" y="55"/>
                    </a:lnTo>
                    <a:lnTo>
                      <a:pt x="32" y="40"/>
                    </a:lnTo>
                    <a:lnTo>
                      <a:pt x="11" y="55"/>
                    </a:lnTo>
                    <a:lnTo>
                      <a:pt x="19" y="34"/>
                    </a:lnTo>
                    <a:lnTo>
                      <a:pt x="0" y="21"/>
                    </a:lnTo>
                    <a:lnTo>
                      <a:pt x="22" y="24"/>
                    </a:lnTo>
                    <a:lnTo>
                      <a:pt x="32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28" name="Freeform 343">
                <a:extLst>
                  <a:ext uri="{FF2B5EF4-FFF2-40B4-BE49-F238E27FC236}">
                    <a16:creationId xmlns:a16="http://schemas.microsoft.com/office/drawing/2014/main" id="{CAF7700C-CD43-8763-E5D0-2BC35DE03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538" y="5778500"/>
                <a:ext cx="26987" cy="23813"/>
              </a:xfrm>
              <a:custGeom>
                <a:avLst/>
                <a:gdLst>
                  <a:gd name="T0" fmla="*/ 58 w 73"/>
                  <a:gd name="T1" fmla="*/ 63 h 64"/>
                  <a:gd name="T2" fmla="*/ 37 w 73"/>
                  <a:gd name="T3" fmla="*/ 45 h 64"/>
                  <a:gd name="T4" fmla="*/ 19 w 73"/>
                  <a:gd name="T5" fmla="*/ 60 h 64"/>
                  <a:gd name="T6" fmla="*/ 16 w 73"/>
                  <a:gd name="T7" fmla="*/ 60 h 64"/>
                  <a:gd name="T8" fmla="*/ 24 w 73"/>
                  <a:gd name="T9" fmla="*/ 39 h 64"/>
                  <a:gd name="T10" fmla="*/ 0 w 73"/>
                  <a:gd name="T11" fmla="*/ 26 h 64"/>
                  <a:gd name="T12" fmla="*/ 27 w 73"/>
                  <a:gd name="T13" fmla="*/ 26 h 64"/>
                  <a:gd name="T14" fmla="*/ 37 w 73"/>
                  <a:gd name="T15" fmla="*/ 0 h 64"/>
                  <a:gd name="T16" fmla="*/ 45 w 73"/>
                  <a:gd name="T17" fmla="*/ 26 h 64"/>
                  <a:gd name="T18" fmla="*/ 72 w 73"/>
                  <a:gd name="T19" fmla="*/ 26 h 64"/>
                  <a:gd name="T20" fmla="*/ 53 w 73"/>
                  <a:gd name="T21" fmla="*/ 39 h 64"/>
                  <a:gd name="T22" fmla="*/ 58 w 73"/>
                  <a:gd name="T23" fmla="*/ 63 h 64"/>
                  <a:gd name="T24" fmla="*/ 8 w 73"/>
                  <a:gd name="T25" fmla="*/ 29 h 64"/>
                  <a:gd name="T26" fmla="*/ 24 w 73"/>
                  <a:gd name="T27" fmla="*/ 39 h 64"/>
                  <a:gd name="T28" fmla="*/ 19 w 73"/>
                  <a:gd name="T29" fmla="*/ 58 h 64"/>
                  <a:gd name="T30" fmla="*/ 35 w 73"/>
                  <a:gd name="T31" fmla="*/ 42 h 64"/>
                  <a:gd name="T32" fmla="*/ 53 w 73"/>
                  <a:gd name="T33" fmla="*/ 55 h 64"/>
                  <a:gd name="T34" fmla="*/ 48 w 73"/>
                  <a:gd name="T35" fmla="*/ 39 h 64"/>
                  <a:gd name="T36" fmla="*/ 61 w 73"/>
                  <a:gd name="T37" fmla="*/ 29 h 64"/>
                  <a:gd name="T38" fmla="*/ 40 w 73"/>
                  <a:gd name="T39" fmla="*/ 29 h 64"/>
                  <a:gd name="T40" fmla="*/ 35 w 73"/>
                  <a:gd name="T41" fmla="*/ 7 h 64"/>
                  <a:gd name="T42" fmla="*/ 27 w 73"/>
                  <a:gd name="T43" fmla="*/ 29 h 64"/>
                  <a:gd name="T44" fmla="*/ 8 w 73"/>
                  <a:gd name="T45" fmla="*/ 2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3" h="64">
                    <a:moveTo>
                      <a:pt x="58" y="63"/>
                    </a:moveTo>
                    <a:lnTo>
                      <a:pt x="37" y="45"/>
                    </a:lnTo>
                    <a:lnTo>
                      <a:pt x="19" y="60"/>
                    </a:lnTo>
                    <a:lnTo>
                      <a:pt x="16" y="60"/>
                    </a:lnTo>
                    <a:lnTo>
                      <a:pt x="24" y="39"/>
                    </a:lnTo>
                    <a:lnTo>
                      <a:pt x="0" y="26"/>
                    </a:lnTo>
                    <a:lnTo>
                      <a:pt x="27" y="26"/>
                    </a:lnTo>
                    <a:lnTo>
                      <a:pt x="37" y="0"/>
                    </a:lnTo>
                    <a:lnTo>
                      <a:pt x="45" y="26"/>
                    </a:lnTo>
                    <a:lnTo>
                      <a:pt x="72" y="26"/>
                    </a:lnTo>
                    <a:lnTo>
                      <a:pt x="53" y="39"/>
                    </a:lnTo>
                    <a:lnTo>
                      <a:pt x="58" y="63"/>
                    </a:lnTo>
                    <a:close/>
                    <a:moveTo>
                      <a:pt x="8" y="29"/>
                    </a:moveTo>
                    <a:lnTo>
                      <a:pt x="24" y="39"/>
                    </a:lnTo>
                    <a:lnTo>
                      <a:pt x="19" y="58"/>
                    </a:lnTo>
                    <a:lnTo>
                      <a:pt x="35" y="42"/>
                    </a:lnTo>
                    <a:lnTo>
                      <a:pt x="53" y="55"/>
                    </a:lnTo>
                    <a:lnTo>
                      <a:pt x="48" y="39"/>
                    </a:lnTo>
                    <a:lnTo>
                      <a:pt x="61" y="29"/>
                    </a:lnTo>
                    <a:lnTo>
                      <a:pt x="40" y="29"/>
                    </a:lnTo>
                    <a:lnTo>
                      <a:pt x="35" y="7"/>
                    </a:lnTo>
                    <a:lnTo>
                      <a:pt x="27" y="29"/>
                    </a:lnTo>
                    <a:lnTo>
                      <a:pt x="8" y="2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29" name="Freeform 344">
                <a:extLst>
                  <a:ext uri="{FF2B5EF4-FFF2-40B4-BE49-F238E27FC236}">
                    <a16:creationId xmlns:a16="http://schemas.microsoft.com/office/drawing/2014/main" id="{0CFB0942-D7BD-0708-DB96-C6F24A505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9125" y="5778500"/>
                <a:ext cx="22225" cy="20638"/>
              </a:xfrm>
              <a:custGeom>
                <a:avLst/>
                <a:gdLst>
                  <a:gd name="T0" fmla="*/ 32 w 62"/>
                  <a:gd name="T1" fmla="*/ 0 h 56"/>
                  <a:gd name="T2" fmla="*/ 38 w 62"/>
                  <a:gd name="T3" fmla="*/ 23 h 56"/>
                  <a:gd name="T4" fmla="*/ 61 w 62"/>
                  <a:gd name="T5" fmla="*/ 23 h 56"/>
                  <a:gd name="T6" fmla="*/ 43 w 62"/>
                  <a:gd name="T7" fmla="*/ 34 h 56"/>
                  <a:gd name="T8" fmla="*/ 51 w 62"/>
                  <a:gd name="T9" fmla="*/ 55 h 56"/>
                  <a:gd name="T10" fmla="*/ 30 w 62"/>
                  <a:gd name="T11" fmla="*/ 39 h 56"/>
                  <a:gd name="T12" fmla="*/ 11 w 62"/>
                  <a:gd name="T13" fmla="*/ 55 h 56"/>
                  <a:gd name="T14" fmla="*/ 19 w 62"/>
                  <a:gd name="T15" fmla="*/ 34 h 56"/>
                  <a:gd name="T16" fmla="*/ 0 w 62"/>
                  <a:gd name="T17" fmla="*/ 23 h 56"/>
                  <a:gd name="T18" fmla="*/ 22 w 62"/>
                  <a:gd name="T19" fmla="*/ 23 h 56"/>
                  <a:gd name="T20" fmla="*/ 32 w 62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56">
                    <a:moveTo>
                      <a:pt x="32" y="0"/>
                    </a:moveTo>
                    <a:lnTo>
                      <a:pt x="38" y="23"/>
                    </a:lnTo>
                    <a:lnTo>
                      <a:pt x="61" y="23"/>
                    </a:lnTo>
                    <a:lnTo>
                      <a:pt x="43" y="34"/>
                    </a:lnTo>
                    <a:lnTo>
                      <a:pt x="51" y="55"/>
                    </a:lnTo>
                    <a:lnTo>
                      <a:pt x="30" y="39"/>
                    </a:lnTo>
                    <a:lnTo>
                      <a:pt x="11" y="55"/>
                    </a:lnTo>
                    <a:lnTo>
                      <a:pt x="19" y="34"/>
                    </a:lnTo>
                    <a:lnTo>
                      <a:pt x="0" y="23"/>
                    </a:lnTo>
                    <a:lnTo>
                      <a:pt x="22" y="23"/>
                    </a:lnTo>
                    <a:lnTo>
                      <a:pt x="32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30" name="Freeform 345">
                <a:extLst>
                  <a:ext uri="{FF2B5EF4-FFF2-40B4-BE49-F238E27FC236}">
                    <a16:creationId xmlns:a16="http://schemas.microsoft.com/office/drawing/2014/main" id="{4FDEB780-20B8-0F96-92D6-F9D487A54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7538" y="5776913"/>
                <a:ext cx="26987" cy="23812"/>
              </a:xfrm>
              <a:custGeom>
                <a:avLst/>
                <a:gdLst>
                  <a:gd name="T0" fmla="*/ 58 w 73"/>
                  <a:gd name="T1" fmla="*/ 64 h 65"/>
                  <a:gd name="T2" fmla="*/ 37 w 73"/>
                  <a:gd name="T3" fmla="*/ 45 h 65"/>
                  <a:gd name="T4" fmla="*/ 19 w 73"/>
                  <a:gd name="T5" fmla="*/ 61 h 65"/>
                  <a:gd name="T6" fmla="*/ 16 w 73"/>
                  <a:gd name="T7" fmla="*/ 61 h 65"/>
                  <a:gd name="T8" fmla="*/ 24 w 73"/>
                  <a:gd name="T9" fmla="*/ 40 h 65"/>
                  <a:gd name="T10" fmla="*/ 0 w 73"/>
                  <a:gd name="T11" fmla="*/ 27 h 65"/>
                  <a:gd name="T12" fmla="*/ 27 w 73"/>
                  <a:gd name="T13" fmla="*/ 27 h 65"/>
                  <a:gd name="T14" fmla="*/ 37 w 73"/>
                  <a:gd name="T15" fmla="*/ 0 h 65"/>
                  <a:gd name="T16" fmla="*/ 45 w 73"/>
                  <a:gd name="T17" fmla="*/ 27 h 65"/>
                  <a:gd name="T18" fmla="*/ 72 w 73"/>
                  <a:gd name="T19" fmla="*/ 27 h 65"/>
                  <a:gd name="T20" fmla="*/ 53 w 73"/>
                  <a:gd name="T21" fmla="*/ 40 h 65"/>
                  <a:gd name="T22" fmla="*/ 58 w 73"/>
                  <a:gd name="T23" fmla="*/ 64 h 65"/>
                  <a:gd name="T24" fmla="*/ 8 w 73"/>
                  <a:gd name="T25" fmla="*/ 29 h 65"/>
                  <a:gd name="T26" fmla="*/ 24 w 73"/>
                  <a:gd name="T27" fmla="*/ 40 h 65"/>
                  <a:gd name="T28" fmla="*/ 19 w 73"/>
                  <a:gd name="T29" fmla="*/ 58 h 65"/>
                  <a:gd name="T30" fmla="*/ 35 w 73"/>
                  <a:gd name="T31" fmla="*/ 43 h 65"/>
                  <a:gd name="T32" fmla="*/ 53 w 73"/>
                  <a:gd name="T33" fmla="*/ 56 h 65"/>
                  <a:gd name="T34" fmla="*/ 48 w 73"/>
                  <a:gd name="T35" fmla="*/ 40 h 65"/>
                  <a:gd name="T36" fmla="*/ 61 w 73"/>
                  <a:gd name="T37" fmla="*/ 29 h 65"/>
                  <a:gd name="T38" fmla="*/ 40 w 73"/>
                  <a:gd name="T39" fmla="*/ 29 h 65"/>
                  <a:gd name="T40" fmla="*/ 35 w 73"/>
                  <a:gd name="T41" fmla="*/ 8 h 65"/>
                  <a:gd name="T42" fmla="*/ 27 w 73"/>
                  <a:gd name="T43" fmla="*/ 29 h 65"/>
                  <a:gd name="T44" fmla="*/ 8 w 73"/>
                  <a:gd name="T45" fmla="*/ 2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3" h="65">
                    <a:moveTo>
                      <a:pt x="58" y="64"/>
                    </a:moveTo>
                    <a:lnTo>
                      <a:pt x="37" y="45"/>
                    </a:lnTo>
                    <a:lnTo>
                      <a:pt x="19" y="61"/>
                    </a:lnTo>
                    <a:lnTo>
                      <a:pt x="16" y="61"/>
                    </a:lnTo>
                    <a:lnTo>
                      <a:pt x="24" y="40"/>
                    </a:lnTo>
                    <a:lnTo>
                      <a:pt x="0" y="27"/>
                    </a:lnTo>
                    <a:lnTo>
                      <a:pt x="27" y="27"/>
                    </a:lnTo>
                    <a:lnTo>
                      <a:pt x="37" y="0"/>
                    </a:lnTo>
                    <a:lnTo>
                      <a:pt x="45" y="27"/>
                    </a:lnTo>
                    <a:lnTo>
                      <a:pt x="72" y="27"/>
                    </a:lnTo>
                    <a:lnTo>
                      <a:pt x="53" y="40"/>
                    </a:lnTo>
                    <a:lnTo>
                      <a:pt x="58" y="64"/>
                    </a:lnTo>
                    <a:close/>
                    <a:moveTo>
                      <a:pt x="8" y="29"/>
                    </a:moveTo>
                    <a:lnTo>
                      <a:pt x="24" y="40"/>
                    </a:lnTo>
                    <a:lnTo>
                      <a:pt x="19" y="58"/>
                    </a:lnTo>
                    <a:lnTo>
                      <a:pt x="35" y="43"/>
                    </a:lnTo>
                    <a:lnTo>
                      <a:pt x="53" y="56"/>
                    </a:lnTo>
                    <a:lnTo>
                      <a:pt x="48" y="40"/>
                    </a:lnTo>
                    <a:lnTo>
                      <a:pt x="61" y="29"/>
                    </a:lnTo>
                    <a:lnTo>
                      <a:pt x="40" y="29"/>
                    </a:lnTo>
                    <a:lnTo>
                      <a:pt x="35" y="8"/>
                    </a:lnTo>
                    <a:lnTo>
                      <a:pt x="27" y="29"/>
                    </a:lnTo>
                    <a:lnTo>
                      <a:pt x="8" y="2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31" name="Freeform 346">
                <a:extLst>
                  <a:ext uri="{FF2B5EF4-FFF2-40B4-BE49-F238E27FC236}">
                    <a16:creationId xmlns:a16="http://schemas.microsoft.com/office/drawing/2014/main" id="{5F5A9447-E8ED-B465-32CC-83907593B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238" y="5657850"/>
                <a:ext cx="22225" cy="20638"/>
              </a:xfrm>
              <a:custGeom>
                <a:avLst/>
                <a:gdLst>
                  <a:gd name="T0" fmla="*/ 31 w 61"/>
                  <a:gd name="T1" fmla="*/ 0 h 59"/>
                  <a:gd name="T2" fmla="*/ 39 w 61"/>
                  <a:gd name="T3" fmla="*/ 24 h 59"/>
                  <a:gd name="T4" fmla="*/ 60 w 61"/>
                  <a:gd name="T5" fmla="*/ 24 h 59"/>
                  <a:gd name="T6" fmla="*/ 42 w 61"/>
                  <a:gd name="T7" fmla="*/ 37 h 59"/>
                  <a:gd name="T8" fmla="*/ 50 w 61"/>
                  <a:gd name="T9" fmla="*/ 56 h 59"/>
                  <a:gd name="T10" fmla="*/ 31 w 61"/>
                  <a:gd name="T11" fmla="*/ 40 h 59"/>
                  <a:gd name="T12" fmla="*/ 10 w 61"/>
                  <a:gd name="T13" fmla="*/ 58 h 59"/>
                  <a:gd name="T14" fmla="*/ 18 w 61"/>
                  <a:gd name="T15" fmla="*/ 37 h 59"/>
                  <a:gd name="T16" fmla="*/ 0 w 61"/>
                  <a:gd name="T17" fmla="*/ 24 h 59"/>
                  <a:gd name="T18" fmla="*/ 21 w 61"/>
                  <a:gd name="T19" fmla="*/ 24 h 59"/>
                  <a:gd name="T20" fmla="*/ 31 w 61"/>
                  <a:gd name="T2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59">
                    <a:moveTo>
                      <a:pt x="31" y="0"/>
                    </a:moveTo>
                    <a:lnTo>
                      <a:pt x="39" y="24"/>
                    </a:lnTo>
                    <a:lnTo>
                      <a:pt x="60" y="24"/>
                    </a:lnTo>
                    <a:lnTo>
                      <a:pt x="42" y="37"/>
                    </a:lnTo>
                    <a:lnTo>
                      <a:pt x="50" y="56"/>
                    </a:lnTo>
                    <a:lnTo>
                      <a:pt x="31" y="40"/>
                    </a:lnTo>
                    <a:lnTo>
                      <a:pt x="10" y="58"/>
                    </a:lnTo>
                    <a:lnTo>
                      <a:pt x="18" y="37"/>
                    </a:lnTo>
                    <a:lnTo>
                      <a:pt x="0" y="24"/>
                    </a:lnTo>
                    <a:lnTo>
                      <a:pt x="21" y="24"/>
                    </a:lnTo>
                    <a:lnTo>
                      <a:pt x="31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32" name="Freeform 347">
                <a:extLst>
                  <a:ext uri="{FF2B5EF4-FFF2-40B4-BE49-F238E27FC236}">
                    <a16:creationId xmlns:a16="http://schemas.microsoft.com/office/drawing/2014/main" id="{D74004BE-6E8F-F27D-F6B8-8446A9EB0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2650" y="5657850"/>
                <a:ext cx="25400" cy="22225"/>
              </a:xfrm>
              <a:custGeom>
                <a:avLst/>
                <a:gdLst>
                  <a:gd name="T0" fmla="*/ 59 w 70"/>
                  <a:gd name="T1" fmla="*/ 61 h 62"/>
                  <a:gd name="T2" fmla="*/ 37 w 70"/>
                  <a:gd name="T3" fmla="*/ 43 h 62"/>
                  <a:gd name="T4" fmla="*/ 19 w 70"/>
                  <a:gd name="T5" fmla="*/ 61 h 62"/>
                  <a:gd name="T6" fmla="*/ 16 w 70"/>
                  <a:gd name="T7" fmla="*/ 61 h 62"/>
                  <a:gd name="T8" fmla="*/ 21 w 70"/>
                  <a:gd name="T9" fmla="*/ 48 h 62"/>
                  <a:gd name="T10" fmla="*/ 19 w 70"/>
                  <a:gd name="T11" fmla="*/ 56 h 62"/>
                  <a:gd name="T12" fmla="*/ 37 w 70"/>
                  <a:gd name="T13" fmla="*/ 40 h 62"/>
                  <a:gd name="T14" fmla="*/ 53 w 70"/>
                  <a:gd name="T15" fmla="*/ 56 h 62"/>
                  <a:gd name="T16" fmla="*/ 48 w 70"/>
                  <a:gd name="T17" fmla="*/ 40 h 62"/>
                  <a:gd name="T18" fmla="*/ 64 w 70"/>
                  <a:gd name="T19" fmla="*/ 29 h 62"/>
                  <a:gd name="T20" fmla="*/ 62 w 70"/>
                  <a:gd name="T21" fmla="*/ 29 h 62"/>
                  <a:gd name="T22" fmla="*/ 51 w 70"/>
                  <a:gd name="T23" fmla="*/ 37 h 62"/>
                  <a:gd name="T24" fmla="*/ 59 w 70"/>
                  <a:gd name="T25" fmla="*/ 61 h 62"/>
                  <a:gd name="T26" fmla="*/ 24 w 70"/>
                  <a:gd name="T27" fmla="*/ 40 h 62"/>
                  <a:gd name="T28" fmla="*/ 23 w 70"/>
                  <a:gd name="T29" fmla="*/ 40 h 62"/>
                  <a:gd name="T30" fmla="*/ 21 w 70"/>
                  <a:gd name="T31" fmla="*/ 48 h 62"/>
                  <a:gd name="T32" fmla="*/ 24 w 70"/>
                  <a:gd name="T33" fmla="*/ 40 h 62"/>
                  <a:gd name="T34" fmla="*/ 0 w 70"/>
                  <a:gd name="T35" fmla="*/ 27 h 62"/>
                  <a:gd name="T36" fmla="*/ 8 w 70"/>
                  <a:gd name="T37" fmla="*/ 27 h 62"/>
                  <a:gd name="T38" fmla="*/ 24 w 70"/>
                  <a:gd name="T39" fmla="*/ 37 h 62"/>
                  <a:gd name="T40" fmla="*/ 23 w 70"/>
                  <a:gd name="T41" fmla="*/ 40 h 62"/>
                  <a:gd name="T42" fmla="*/ 0 w 70"/>
                  <a:gd name="T43" fmla="*/ 27 h 62"/>
                  <a:gd name="T44" fmla="*/ 27 w 70"/>
                  <a:gd name="T45" fmla="*/ 27 h 62"/>
                  <a:gd name="T46" fmla="*/ 37 w 70"/>
                  <a:gd name="T47" fmla="*/ 0 h 62"/>
                  <a:gd name="T48" fmla="*/ 45 w 70"/>
                  <a:gd name="T49" fmla="*/ 24 h 62"/>
                  <a:gd name="T50" fmla="*/ 69 w 70"/>
                  <a:gd name="T51" fmla="*/ 24 h 62"/>
                  <a:gd name="T52" fmla="*/ 62 w 70"/>
                  <a:gd name="T53" fmla="*/ 29 h 62"/>
                  <a:gd name="T54" fmla="*/ 45 w 70"/>
                  <a:gd name="T55" fmla="*/ 29 h 62"/>
                  <a:gd name="T56" fmla="*/ 37 w 70"/>
                  <a:gd name="T57" fmla="*/ 8 h 62"/>
                  <a:gd name="T58" fmla="*/ 29 w 70"/>
                  <a:gd name="T59" fmla="*/ 29 h 62"/>
                  <a:gd name="T60" fmla="*/ 8 w 70"/>
                  <a:gd name="T61" fmla="*/ 27 h 62"/>
                  <a:gd name="T62" fmla="*/ 27 w 70"/>
                  <a:gd name="T63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0" h="62">
                    <a:moveTo>
                      <a:pt x="59" y="61"/>
                    </a:moveTo>
                    <a:lnTo>
                      <a:pt x="37" y="43"/>
                    </a:lnTo>
                    <a:lnTo>
                      <a:pt x="19" y="61"/>
                    </a:lnTo>
                    <a:lnTo>
                      <a:pt x="16" y="61"/>
                    </a:lnTo>
                    <a:lnTo>
                      <a:pt x="21" y="48"/>
                    </a:lnTo>
                    <a:lnTo>
                      <a:pt x="19" y="56"/>
                    </a:lnTo>
                    <a:lnTo>
                      <a:pt x="37" y="40"/>
                    </a:lnTo>
                    <a:lnTo>
                      <a:pt x="53" y="56"/>
                    </a:lnTo>
                    <a:lnTo>
                      <a:pt x="48" y="40"/>
                    </a:lnTo>
                    <a:lnTo>
                      <a:pt x="64" y="29"/>
                    </a:lnTo>
                    <a:lnTo>
                      <a:pt x="62" y="29"/>
                    </a:lnTo>
                    <a:lnTo>
                      <a:pt x="51" y="37"/>
                    </a:lnTo>
                    <a:lnTo>
                      <a:pt x="59" y="61"/>
                    </a:lnTo>
                    <a:close/>
                    <a:moveTo>
                      <a:pt x="24" y="40"/>
                    </a:moveTo>
                    <a:lnTo>
                      <a:pt x="23" y="40"/>
                    </a:lnTo>
                    <a:lnTo>
                      <a:pt x="21" y="48"/>
                    </a:lnTo>
                    <a:lnTo>
                      <a:pt x="24" y="40"/>
                    </a:lnTo>
                    <a:close/>
                    <a:moveTo>
                      <a:pt x="0" y="27"/>
                    </a:moveTo>
                    <a:lnTo>
                      <a:pt x="8" y="27"/>
                    </a:lnTo>
                    <a:lnTo>
                      <a:pt x="24" y="37"/>
                    </a:lnTo>
                    <a:lnTo>
                      <a:pt x="23" y="40"/>
                    </a:lnTo>
                    <a:lnTo>
                      <a:pt x="0" y="27"/>
                    </a:lnTo>
                    <a:close/>
                    <a:moveTo>
                      <a:pt x="27" y="27"/>
                    </a:moveTo>
                    <a:lnTo>
                      <a:pt x="37" y="0"/>
                    </a:lnTo>
                    <a:lnTo>
                      <a:pt x="45" y="24"/>
                    </a:lnTo>
                    <a:lnTo>
                      <a:pt x="69" y="24"/>
                    </a:lnTo>
                    <a:lnTo>
                      <a:pt x="62" y="29"/>
                    </a:lnTo>
                    <a:lnTo>
                      <a:pt x="45" y="29"/>
                    </a:lnTo>
                    <a:lnTo>
                      <a:pt x="37" y="8"/>
                    </a:lnTo>
                    <a:lnTo>
                      <a:pt x="29" y="29"/>
                    </a:lnTo>
                    <a:lnTo>
                      <a:pt x="8" y="27"/>
                    </a:lnTo>
                    <a:lnTo>
                      <a:pt x="27" y="2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33" name="Freeform 348">
                <a:extLst>
                  <a:ext uri="{FF2B5EF4-FFF2-40B4-BE49-F238E27FC236}">
                    <a16:creationId xmlns:a16="http://schemas.microsoft.com/office/drawing/2014/main" id="{7354E400-092A-D044-ED04-DC2A5706E9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1350" y="5807075"/>
                <a:ext cx="33338" cy="31750"/>
              </a:xfrm>
              <a:custGeom>
                <a:avLst/>
                <a:gdLst>
                  <a:gd name="T0" fmla="*/ 79 w 91"/>
                  <a:gd name="T1" fmla="*/ 29 h 88"/>
                  <a:gd name="T2" fmla="*/ 90 w 91"/>
                  <a:gd name="T3" fmla="*/ 37 h 88"/>
                  <a:gd name="T4" fmla="*/ 42 w 91"/>
                  <a:gd name="T5" fmla="*/ 87 h 88"/>
                  <a:gd name="T6" fmla="*/ 32 w 91"/>
                  <a:gd name="T7" fmla="*/ 79 h 88"/>
                  <a:gd name="T8" fmla="*/ 42 w 91"/>
                  <a:gd name="T9" fmla="*/ 24 h 88"/>
                  <a:gd name="T10" fmla="*/ 42 w 91"/>
                  <a:gd name="T11" fmla="*/ 24 h 88"/>
                  <a:gd name="T12" fmla="*/ 8 w 91"/>
                  <a:gd name="T13" fmla="*/ 61 h 88"/>
                  <a:gd name="T14" fmla="*/ 0 w 91"/>
                  <a:gd name="T15" fmla="*/ 50 h 88"/>
                  <a:gd name="T16" fmla="*/ 48 w 91"/>
                  <a:gd name="T17" fmla="*/ 0 h 88"/>
                  <a:gd name="T18" fmla="*/ 58 w 91"/>
                  <a:gd name="T19" fmla="*/ 11 h 88"/>
                  <a:gd name="T20" fmla="*/ 45 w 91"/>
                  <a:gd name="T21" fmla="*/ 64 h 88"/>
                  <a:gd name="T22" fmla="*/ 45 w 91"/>
                  <a:gd name="T23" fmla="*/ 64 h 88"/>
                  <a:gd name="T24" fmla="*/ 79 w 91"/>
                  <a:gd name="T25" fmla="*/ 2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88">
                    <a:moveTo>
                      <a:pt x="79" y="29"/>
                    </a:moveTo>
                    <a:lnTo>
                      <a:pt x="90" y="37"/>
                    </a:lnTo>
                    <a:lnTo>
                      <a:pt x="42" y="87"/>
                    </a:lnTo>
                    <a:lnTo>
                      <a:pt x="32" y="79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8" y="61"/>
                    </a:lnTo>
                    <a:lnTo>
                      <a:pt x="0" y="50"/>
                    </a:lnTo>
                    <a:lnTo>
                      <a:pt x="48" y="0"/>
                    </a:lnTo>
                    <a:lnTo>
                      <a:pt x="58" y="11"/>
                    </a:lnTo>
                    <a:lnTo>
                      <a:pt x="45" y="64"/>
                    </a:lnTo>
                    <a:lnTo>
                      <a:pt x="45" y="64"/>
                    </a:lnTo>
                    <a:lnTo>
                      <a:pt x="79" y="29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34" name="Freeform 349">
                <a:extLst>
                  <a:ext uri="{FF2B5EF4-FFF2-40B4-BE49-F238E27FC236}">
                    <a16:creationId xmlns:a16="http://schemas.microsoft.com/office/drawing/2014/main" id="{6F23B537-A8DF-BCE5-BE18-249214990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8825" y="5568950"/>
                <a:ext cx="23813" cy="25400"/>
              </a:xfrm>
              <a:custGeom>
                <a:avLst/>
                <a:gdLst>
                  <a:gd name="T0" fmla="*/ 16 w 67"/>
                  <a:gd name="T1" fmla="*/ 69 h 72"/>
                  <a:gd name="T2" fmla="*/ 0 w 67"/>
                  <a:gd name="T3" fmla="*/ 66 h 72"/>
                  <a:gd name="T4" fmla="*/ 32 w 67"/>
                  <a:gd name="T5" fmla="*/ 0 h 72"/>
                  <a:gd name="T6" fmla="*/ 48 w 67"/>
                  <a:gd name="T7" fmla="*/ 3 h 72"/>
                  <a:gd name="T8" fmla="*/ 66 w 67"/>
                  <a:gd name="T9" fmla="*/ 71 h 72"/>
                  <a:gd name="T10" fmla="*/ 50 w 67"/>
                  <a:gd name="T11" fmla="*/ 69 h 72"/>
                  <a:gd name="T12" fmla="*/ 48 w 67"/>
                  <a:gd name="T13" fmla="*/ 56 h 72"/>
                  <a:gd name="T14" fmla="*/ 21 w 67"/>
                  <a:gd name="T15" fmla="*/ 53 h 72"/>
                  <a:gd name="T16" fmla="*/ 16 w 67"/>
                  <a:gd name="T17" fmla="*/ 69 h 72"/>
                  <a:gd name="T18" fmla="*/ 29 w 67"/>
                  <a:gd name="T19" fmla="*/ 45 h 72"/>
                  <a:gd name="T20" fmla="*/ 48 w 67"/>
                  <a:gd name="T21" fmla="*/ 48 h 72"/>
                  <a:gd name="T22" fmla="*/ 42 w 67"/>
                  <a:gd name="T23" fmla="*/ 21 h 72"/>
                  <a:gd name="T24" fmla="*/ 42 w 67"/>
                  <a:gd name="T25" fmla="*/ 21 h 72"/>
                  <a:gd name="T26" fmla="*/ 29 w 67"/>
                  <a:gd name="T27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72">
                    <a:moveTo>
                      <a:pt x="16" y="69"/>
                    </a:moveTo>
                    <a:lnTo>
                      <a:pt x="0" y="66"/>
                    </a:lnTo>
                    <a:lnTo>
                      <a:pt x="32" y="0"/>
                    </a:lnTo>
                    <a:lnTo>
                      <a:pt x="48" y="3"/>
                    </a:lnTo>
                    <a:lnTo>
                      <a:pt x="66" y="71"/>
                    </a:lnTo>
                    <a:lnTo>
                      <a:pt x="50" y="69"/>
                    </a:lnTo>
                    <a:lnTo>
                      <a:pt x="48" y="56"/>
                    </a:lnTo>
                    <a:lnTo>
                      <a:pt x="21" y="53"/>
                    </a:lnTo>
                    <a:lnTo>
                      <a:pt x="16" y="69"/>
                    </a:lnTo>
                    <a:close/>
                    <a:moveTo>
                      <a:pt x="29" y="45"/>
                    </a:moveTo>
                    <a:lnTo>
                      <a:pt x="48" y="48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29" y="4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35" name="Freeform 350">
                <a:extLst>
                  <a:ext uri="{FF2B5EF4-FFF2-40B4-BE49-F238E27FC236}">
                    <a16:creationId xmlns:a16="http://schemas.microsoft.com/office/drawing/2014/main" id="{5A9BBE65-24AB-A3EF-E1EE-24C83C90D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2163" y="5575300"/>
                <a:ext cx="19050" cy="28575"/>
              </a:xfrm>
              <a:custGeom>
                <a:avLst/>
                <a:gdLst>
                  <a:gd name="T0" fmla="*/ 19 w 52"/>
                  <a:gd name="T1" fmla="*/ 55 h 80"/>
                  <a:gd name="T2" fmla="*/ 51 w 52"/>
                  <a:gd name="T3" fmla="*/ 66 h 80"/>
                  <a:gd name="T4" fmla="*/ 48 w 52"/>
                  <a:gd name="T5" fmla="*/ 79 h 80"/>
                  <a:gd name="T6" fmla="*/ 0 w 52"/>
                  <a:gd name="T7" fmla="*/ 63 h 80"/>
                  <a:gd name="T8" fmla="*/ 22 w 52"/>
                  <a:gd name="T9" fmla="*/ 0 h 80"/>
                  <a:gd name="T10" fmla="*/ 37 w 52"/>
                  <a:gd name="T11" fmla="*/ 5 h 80"/>
                  <a:gd name="T12" fmla="*/ 19 w 52"/>
                  <a:gd name="T13" fmla="*/ 5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0">
                    <a:moveTo>
                      <a:pt x="19" y="55"/>
                    </a:moveTo>
                    <a:lnTo>
                      <a:pt x="51" y="66"/>
                    </a:lnTo>
                    <a:lnTo>
                      <a:pt x="48" y="79"/>
                    </a:lnTo>
                    <a:lnTo>
                      <a:pt x="0" y="63"/>
                    </a:lnTo>
                    <a:lnTo>
                      <a:pt x="22" y="0"/>
                    </a:lnTo>
                    <a:lnTo>
                      <a:pt x="37" y="5"/>
                    </a:lnTo>
                    <a:lnTo>
                      <a:pt x="19" y="55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36" name="Freeform 351">
                <a:extLst>
                  <a:ext uri="{FF2B5EF4-FFF2-40B4-BE49-F238E27FC236}">
                    <a16:creationId xmlns:a16="http://schemas.microsoft.com/office/drawing/2014/main" id="{9CE3E26D-4F50-066B-7645-9F990D4C06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9150" y="5586413"/>
                <a:ext cx="30163" cy="30162"/>
              </a:xfrm>
              <a:custGeom>
                <a:avLst/>
                <a:gdLst>
                  <a:gd name="T0" fmla="*/ 52 w 83"/>
                  <a:gd name="T1" fmla="*/ 66 h 83"/>
                  <a:gd name="T2" fmla="*/ 13 w 83"/>
                  <a:gd name="T3" fmla="*/ 71 h 83"/>
                  <a:gd name="T4" fmla="*/ 0 w 83"/>
                  <a:gd name="T5" fmla="*/ 53 h 83"/>
                  <a:gd name="T6" fmla="*/ 5 w 83"/>
                  <a:gd name="T7" fmla="*/ 37 h 83"/>
                  <a:gd name="T8" fmla="*/ 31 w 83"/>
                  <a:gd name="T9" fmla="*/ 0 h 83"/>
                  <a:gd name="T10" fmla="*/ 45 w 83"/>
                  <a:gd name="T11" fmla="*/ 8 h 83"/>
                  <a:gd name="T12" fmla="*/ 21 w 83"/>
                  <a:gd name="T13" fmla="*/ 45 h 83"/>
                  <a:gd name="T14" fmla="*/ 23 w 83"/>
                  <a:gd name="T15" fmla="*/ 63 h 83"/>
                  <a:gd name="T16" fmla="*/ 42 w 83"/>
                  <a:gd name="T17" fmla="*/ 61 h 83"/>
                  <a:gd name="T18" fmla="*/ 68 w 83"/>
                  <a:gd name="T19" fmla="*/ 23 h 83"/>
                  <a:gd name="T20" fmla="*/ 82 w 83"/>
                  <a:gd name="T21" fmla="*/ 31 h 83"/>
                  <a:gd name="T22" fmla="*/ 52 w 83"/>
                  <a:gd name="T23" fmla="*/ 6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83">
                    <a:moveTo>
                      <a:pt x="52" y="66"/>
                    </a:moveTo>
                    <a:cubicBezTo>
                      <a:pt x="42" y="82"/>
                      <a:pt x="29" y="82"/>
                      <a:pt x="13" y="71"/>
                    </a:cubicBezTo>
                    <a:cubicBezTo>
                      <a:pt x="7" y="68"/>
                      <a:pt x="0" y="61"/>
                      <a:pt x="0" y="53"/>
                    </a:cubicBezTo>
                    <a:cubicBezTo>
                      <a:pt x="0" y="47"/>
                      <a:pt x="0" y="42"/>
                      <a:pt x="5" y="37"/>
                    </a:cubicBezTo>
                    <a:lnTo>
                      <a:pt x="31" y="0"/>
                    </a:lnTo>
                    <a:lnTo>
                      <a:pt x="45" y="8"/>
                    </a:lnTo>
                    <a:lnTo>
                      <a:pt x="21" y="45"/>
                    </a:lnTo>
                    <a:cubicBezTo>
                      <a:pt x="15" y="53"/>
                      <a:pt x="18" y="58"/>
                      <a:pt x="23" y="63"/>
                    </a:cubicBezTo>
                    <a:cubicBezTo>
                      <a:pt x="31" y="68"/>
                      <a:pt x="39" y="66"/>
                      <a:pt x="42" y="61"/>
                    </a:cubicBezTo>
                    <a:lnTo>
                      <a:pt x="68" y="23"/>
                    </a:lnTo>
                    <a:lnTo>
                      <a:pt x="82" y="31"/>
                    </a:lnTo>
                    <a:lnTo>
                      <a:pt x="52" y="66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37" name="Freeform 352">
                <a:extLst>
                  <a:ext uri="{FF2B5EF4-FFF2-40B4-BE49-F238E27FC236}">
                    <a16:creationId xmlns:a16="http://schemas.microsoft.com/office/drawing/2014/main" id="{0CAB6ECB-85C4-4F77-B853-53A47492D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4550" y="5602288"/>
                <a:ext cx="26988" cy="26987"/>
              </a:xfrm>
              <a:custGeom>
                <a:avLst/>
                <a:gdLst>
                  <a:gd name="T0" fmla="*/ 13 w 75"/>
                  <a:gd name="T1" fmla="*/ 74 h 75"/>
                  <a:gd name="T2" fmla="*/ 0 w 75"/>
                  <a:gd name="T3" fmla="*/ 66 h 75"/>
                  <a:gd name="T4" fmla="*/ 40 w 75"/>
                  <a:gd name="T5" fmla="*/ 23 h 75"/>
                  <a:gd name="T6" fmla="*/ 21 w 75"/>
                  <a:gd name="T7" fmla="*/ 10 h 75"/>
                  <a:gd name="T8" fmla="*/ 29 w 75"/>
                  <a:gd name="T9" fmla="*/ 0 h 75"/>
                  <a:gd name="T10" fmla="*/ 74 w 75"/>
                  <a:gd name="T11" fmla="*/ 37 h 75"/>
                  <a:gd name="T12" fmla="*/ 66 w 75"/>
                  <a:gd name="T13" fmla="*/ 45 h 75"/>
                  <a:gd name="T14" fmla="*/ 50 w 75"/>
                  <a:gd name="T15" fmla="*/ 31 h 75"/>
                  <a:gd name="T16" fmla="*/ 13 w 75"/>
                  <a:gd name="T17" fmla="*/ 7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13" y="74"/>
                    </a:moveTo>
                    <a:lnTo>
                      <a:pt x="0" y="66"/>
                    </a:lnTo>
                    <a:lnTo>
                      <a:pt x="40" y="23"/>
                    </a:lnTo>
                    <a:lnTo>
                      <a:pt x="21" y="10"/>
                    </a:lnTo>
                    <a:lnTo>
                      <a:pt x="29" y="0"/>
                    </a:lnTo>
                    <a:lnTo>
                      <a:pt x="74" y="37"/>
                    </a:lnTo>
                    <a:lnTo>
                      <a:pt x="66" y="45"/>
                    </a:lnTo>
                    <a:lnTo>
                      <a:pt x="50" y="31"/>
                    </a:lnTo>
                    <a:lnTo>
                      <a:pt x="13" y="74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38" name="Freeform 353">
                <a:extLst>
                  <a:ext uri="{FF2B5EF4-FFF2-40B4-BE49-F238E27FC236}">
                    <a16:creationId xmlns:a16="http://schemas.microsoft.com/office/drawing/2014/main" id="{2EBED222-54EE-066C-1040-7AFF2D2CAA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0250" y="5570538"/>
                <a:ext cx="23813" cy="28575"/>
              </a:xfrm>
              <a:custGeom>
                <a:avLst/>
                <a:gdLst>
                  <a:gd name="T0" fmla="*/ 18 w 67"/>
                  <a:gd name="T1" fmla="*/ 50 h 80"/>
                  <a:gd name="T2" fmla="*/ 34 w 67"/>
                  <a:gd name="T3" fmla="*/ 58 h 80"/>
                  <a:gd name="T4" fmla="*/ 47 w 67"/>
                  <a:gd name="T5" fmla="*/ 47 h 80"/>
                  <a:gd name="T6" fmla="*/ 34 w 67"/>
                  <a:gd name="T7" fmla="*/ 42 h 80"/>
                  <a:gd name="T8" fmla="*/ 26 w 67"/>
                  <a:gd name="T9" fmla="*/ 42 h 80"/>
                  <a:gd name="T10" fmla="*/ 0 w 67"/>
                  <a:gd name="T11" fmla="*/ 26 h 80"/>
                  <a:gd name="T12" fmla="*/ 23 w 67"/>
                  <a:gd name="T13" fmla="*/ 2 h 80"/>
                  <a:gd name="T14" fmla="*/ 55 w 67"/>
                  <a:gd name="T15" fmla="*/ 21 h 80"/>
                  <a:gd name="T16" fmla="*/ 42 w 67"/>
                  <a:gd name="T17" fmla="*/ 23 h 80"/>
                  <a:gd name="T18" fmla="*/ 26 w 67"/>
                  <a:gd name="T19" fmla="*/ 15 h 80"/>
                  <a:gd name="T20" fmla="*/ 15 w 67"/>
                  <a:gd name="T21" fmla="*/ 26 h 80"/>
                  <a:gd name="T22" fmla="*/ 23 w 67"/>
                  <a:gd name="T23" fmla="*/ 31 h 80"/>
                  <a:gd name="T24" fmla="*/ 42 w 67"/>
                  <a:gd name="T25" fmla="*/ 34 h 80"/>
                  <a:gd name="T26" fmla="*/ 63 w 67"/>
                  <a:gd name="T27" fmla="*/ 50 h 80"/>
                  <a:gd name="T28" fmla="*/ 39 w 67"/>
                  <a:gd name="T29" fmla="*/ 76 h 80"/>
                  <a:gd name="T30" fmla="*/ 5 w 67"/>
                  <a:gd name="T31" fmla="*/ 58 h 80"/>
                  <a:gd name="T32" fmla="*/ 18 w 67"/>
                  <a:gd name="T33" fmla="*/ 5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" h="80">
                    <a:moveTo>
                      <a:pt x="18" y="50"/>
                    </a:moveTo>
                    <a:cubicBezTo>
                      <a:pt x="18" y="53"/>
                      <a:pt x="21" y="60"/>
                      <a:pt x="34" y="58"/>
                    </a:cubicBezTo>
                    <a:cubicBezTo>
                      <a:pt x="42" y="58"/>
                      <a:pt x="47" y="55"/>
                      <a:pt x="47" y="47"/>
                    </a:cubicBezTo>
                    <a:cubicBezTo>
                      <a:pt x="47" y="42"/>
                      <a:pt x="42" y="42"/>
                      <a:pt x="34" y="42"/>
                    </a:cubicBezTo>
                    <a:lnTo>
                      <a:pt x="26" y="42"/>
                    </a:lnTo>
                    <a:cubicBezTo>
                      <a:pt x="15" y="42"/>
                      <a:pt x="2" y="39"/>
                      <a:pt x="0" y="26"/>
                    </a:cubicBezTo>
                    <a:cubicBezTo>
                      <a:pt x="0" y="18"/>
                      <a:pt x="0" y="5"/>
                      <a:pt x="23" y="2"/>
                    </a:cubicBezTo>
                    <a:cubicBezTo>
                      <a:pt x="45" y="0"/>
                      <a:pt x="53" y="13"/>
                      <a:pt x="55" y="21"/>
                    </a:cubicBezTo>
                    <a:lnTo>
                      <a:pt x="42" y="23"/>
                    </a:lnTo>
                    <a:cubicBezTo>
                      <a:pt x="42" y="21"/>
                      <a:pt x="39" y="13"/>
                      <a:pt x="26" y="15"/>
                    </a:cubicBezTo>
                    <a:cubicBezTo>
                      <a:pt x="21" y="15"/>
                      <a:pt x="15" y="18"/>
                      <a:pt x="15" y="26"/>
                    </a:cubicBezTo>
                    <a:cubicBezTo>
                      <a:pt x="15" y="31"/>
                      <a:pt x="21" y="31"/>
                      <a:pt x="23" y="31"/>
                    </a:cubicBezTo>
                    <a:lnTo>
                      <a:pt x="42" y="34"/>
                    </a:lnTo>
                    <a:cubicBezTo>
                      <a:pt x="53" y="34"/>
                      <a:pt x="61" y="37"/>
                      <a:pt x="63" y="50"/>
                    </a:cubicBezTo>
                    <a:cubicBezTo>
                      <a:pt x="66" y="71"/>
                      <a:pt x="45" y="74"/>
                      <a:pt x="39" y="76"/>
                    </a:cubicBezTo>
                    <a:cubicBezTo>
                      <a:pt x="13" y="79"/>
                      <a:pt x="8" y="66"/>
                      <a:pt x="5" y="58"/>
                    </a:cubicBezTo>
                    <a:lnTo>
                      <a:pt x="18" y="5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39" name="Freeform 354">
                <a:extLst>
                  <a:ext uri="{FF2B5EF4-FFF2-40B4-BE49-F238E27FC236}">
                    <a16:creationId xmlns:a16="http://schemas.microsoft.com/office/drawing/2014/main" id="{5378D37A-42A0-991B-CDEB-BC60DFC3C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6750" y="5584825"/>
                <a:ext cx="33338" cy="31750"/>
              </a:xfrm>
              <a:custGeom>
                <a:avLst/>
                <a:gdLst>
                  <a:gd name="T0" fmla="*/ 77 w 94"/>
                  <a:gd name="T1" fmla="*/ 26 h 86"/>
                  <a:gd name="T2" fmla="*/ 64 w 94"/>
                  <a:gd name="T3" fmla="*/ 74 h 86"/>
                  <a:gd name="T4" fmla="*/ 16 w 94"/>
                  <a:gd name="T5" fmla="*/ 58 h 86"/>
                  <a:gd name="T6" fmla="*/ 30 w 94"/>
                  <a:gd name="T7" fmla="*/ 11 h 86"/>
                  <a:gd name="T8" fmla="*/ 77 w 94"/>
                  <a:gd name="T9" fmla="*/ 26 h 86"/>
                  <a:gd name="T10" fmla="*/ 64 w 94"/>
                  <a:gd name="T11" fmla="*/ 34 h 86"/>
                  <a:gd name="T12" fmla="*/ 35 w 94"/>
                  <a:gd name="T13" fmla="*/ 21 h 86"/>
                  <a:gd name="T14" fmla="*/ 30 w 94"/>
                  <a:gd name="T15" fmla="*/ 50 h 86"/>
                  <a:gd name="T16" fmla="*/ 59 w 94"/>
                  <a:gd name="T17" fmla="*/ 64 h 86"/>
                  <a:gd name="T18" fmla="*/ 64 w 94"/>
                  <a:gd name="T19" fmla="*/ 3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86">
                    <a:moveTo>
                      <a:pt x="77" y="26"/>
                    </a:moveTo>
                    <a:cubicBezTo>
                      <a:pt x="93" y="56"/>
                      <a:pt x="72" y="69"/>
                      <a:pt x="64" y="74"/>
                    </a:cubicBezTo>
                    <a:cubicBezTo>
                      <a:pt x="56" y="79"/>
                      <a:pt x="32" y="85"/>
                      <a:pt x="16" y="58"/>
                    </a:cubicBezTo>
                    <a:cubicBezTo>
                      <a:pt x="0" y="29"/>
                      <a:pt x="22" y="13"/>
                      <a:pt x="30" y="11"/>
                    </a:cubicBezTo>
                    <a:cubicBezTo>
                      <a:pt x="38" y="5"/>
                      <a:pt x="61" y="0"/>
                      <a:pt x="77" y="26"/>
                    </a:cubicBezTo>
                    <a:close/>
                    <a:moveTo>
                      <a:pt x="64" y="34"/>
                    </a:moveTo>
                    <a:cubicBezTo>
                      <a:pt x="56" y="18"/>
                      <a:pt x="43" y="18"/>
                      <a:pt x="35" y="21"/>
                    </a:cubicBezTo>
                    <a:cubicBezTo>
                      <a:pt x="27" y="24"/>
                      <a:pt x="19" y="34"/>
                      <a:pt x="30" y="50"/>
                    </a:cubicBezTo>
                    <a:cubicBezTo>
                      <a:pt x="40" y="66"/>
                      <a:pt x="51" y="67"/>
                      <a:pt x="59" y="64"/>
                    </a:cubicBezTo>
                    <a:cubicBezTo>
                      <a:pt x="67" y="62"/>
                      <a:pt x="75" y="50"/>
                      <a:pt x="64" y="3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40" name="Freeform 355">
                <a:extLst>
                  <a:ext uri="{FF2B5EF4-FFF2-40B4-BE49-F238E27FC236}">
                    <a16:creationId xmlns:a16="http://schemas.microsoft.com/office/drawing/2014/main" id="{1EB157E5-7E3A-5247-27FD-DA7742474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1350" y="5605463"/>
                <a:ext cx="33338" cy="30162"/>
              </a:xfrm>
              <a:custGeom>
                <a:avLst/>
                <a:gdLst>
                  <a:gd name="T0" fmla="*/ 0 w 94"/>
                  <a:gd name="T1" fmla="*/ 37 h 85"/>
                  <a:gd name="T2" fmla="*/ 24 w 94"/>
                  <a:gd name="T3" fmla="*/ 13 h 85"/>
                  <a:gd name="T4" fmla="*/ 53 w 94"/>
                  <a:gd name="T5" fmla="*/ 10 h 85"/>
                  <a:gd name="T6" fmla="*/ 59 w 94"/>
                  <a:gd name="T7" fmla="*/ 29 h 85"/>
                  <a:gd name="T8" fmla="*/ 77 w 94"/>
                  <a:gd name="T9" fmla="*/ 34 h 85"/>
                  <a:gd name="T10" fmla="*/ 90 w 94"/>
                  <a:gd name="T11" fmla="*/ 42 h 85"/>
                  <a:gd name="T12" fmla="*/ 93 w 94"/>
                  <a:gd name="T13" fmla="*/ 42 h 85"/>
                  <a:gd name="T14" fmla="*/ 82 w 94"/>
                  <a:gd name="T15" fmla="*/ 53 h 85"/>
                  <a:gd name="T16" fmla="*/ 72 w 94"/>
                  <a:gd name="T17" fmla="*/ 45 h 85"/>
                  <a:gd name="T18" fmla="*/ 53 w 94"/>
                  <a:gd name="T19" fmla="*/ 45 h 85"/>
                  <a:gd name="T20" fmla="*/ 43 w 94"/>
                  <a:gd name="T21" fmla="*/ 55 h 85"/>
                  <a:gd name="T22" fmla="*/ 61 w 94"/>
                  <a:gd name="T23" fmla="*/ 74 h 85"/>
                  <a:gd name="T24" fmla="*/ 51 w 94"/>
                  <a:gd name="T25" fmla="*/ 84 h 85"/>
                  <a:gd name="T26" fmla="*/ 0 w 94"/>
                  <a:gd name="T27" fmla="*/ 37 h 85"/>
                  <a:gd name="T28" fmla="*/ 45 w 94"/>
                  <a:gd name="T29" fmla="*/ 34 h 85"/>
                  <a:gd name="T30" fmla="*/ 45 w 94"/>
                  <a:gd name="T31" fmla="*/ 21 h 85"/>
                  <a:gd name="T32" fmla="*/ 32 w 94"/>
                  <a:gd name="T33" fmla="*/ 21 h 85"/>
                  <a:gd name="T34" fmla="*/ 19 w 94"/>
                  <a:gd name="T35" fmla="*/ 34 h 85"/>
                  <a:gd name="T36" fmla="*/ 32 w 94"/>
                  <a:gd name="T37" fmla="*/ 47 h 85"/>
                  <a:gd name="T38" fmla="*/ 45 w 94"/>
                  <a:gd name="T39" fmla="*/ 3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4" h="85">
                    <a:moveTo>
                      <a:pt x="0" y="37"/>
                    </a:moveTo>
                    <a:lnTo>
                      <a:pt x="24" y="13"/>
                    </a:lnTo>
                    <a:cubicBezTo>
                      <a:pt x="37" y="0"/>
                      <a:pt x="50" y="8"/>
                      <a:pt x="53" y="10"/>
                    </a:cubicBezTo>
                    <a:cubicBezTo>
                      <a:pt x="58" y="15"/>
                      <a:pt x="61" y="23"/>
                      <a:pt x="59" y="29"/>
                    </a:cubicBezTo>
                    <a:cubicBezTo>
                      <a:pt x="64" y="26"/>
                      <a:pt x="69" y="26"/>
                      <a:pt x="77" y="34"/>
                    </a:cubicBezTo>
                    <a:cubicBezTo>
                      <a:pt x="85" y="42"/>
                      <a:pt x="85" y="42"/>
                      <a:pt x="90" y="42"/>
                    </a:cubicBezTo>
                    <a:lnTo>
                      <a:pt x="93" y="42"/>
                    </a:lnTo>
                    <a:lnTo>
                      <a:pt x="82" y="53"/>
                    </a:lnTo>
                    <a:cubicBezTo>
                      <a:pt x="80" y="50"/>
                      <a:pt x="77" y="50"/>
                      <a:pt x="72" y="45"/>
                    </a:cubicBezTo>
                    <a:cubicBezTo>
                      <a:pt x="64" y="39"/>
                      <a:pt x="61" y="37"/>
                      <a:pt x="53" y="45"/>
                    </a:cubicBezTo>
                    <a:lnTo>
                      <a:pt x="43" y="55"/>
                    </a:lnTo>
                    <a:lnTo>
                      <a:pt x="61" y="74"/>
                    </a:lnTo>
                    <a:lnTo>
                      <a:pt x="51" y="84"/>
                    </a:lnTo>
                    <a:lnTo>
                      <a:pt x="0" y="37"/>
                    </a:lnTo>
                    <a:close/>
                    <a:moveTo>
                      <a:pt x="45" y="34"/>
                    </a:moveTo>
                    <a:cubicBezTo>
                      <a:pt x="51" y="29"/>
                      <a:pt x="51" y="23"/>
                      <a:pt x="45" y="21"/>
                    </a:cubicBezTo>
                    <a:cubicBezTo>
                      <a:pt x="43" y="18"/>
                      <a:pt x="37" y="15"/>
                      <a:pt x="32" y="21"/>
                    </a:cubicBezTo>
                    <a:lnTo>
                      <a:pt x="19" y="34"/>
                    </a:lnTo>
                    <a:lnTo>
                      <a:pt x="32" y="47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41" name="Freeform 356">
                <a:extLst>
                  <a:ext uri="{FF2B5EF4-FFF2-40B4-BE49-F238E27FC236}">
                    <a16:creationId xmlns:a16="http://schemas.microsoft.com/office/drawing/2014/main" id="{6526D710-9C9E-3AFE-FE44-DCCE8B154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2800" y="5830888"/>
                <a:ext cx="30163" cy="30162"/>
              </a:xfrm>
              <a:custGeom>
                <a:avLst/>
                <a:gdLst>
                  <a:gd name="T0" fmla="*/ 37 w 85"/>
                  <a:gd name="T1" fmla="*/ 5 h 85"/>
                  <a:gd name="T2" fmla="*/ 50 w 85"/>
                  <a:gd name="T3" fmla="*/ 0 h 85"/>
                  <a:gd name="T4" fmla="*/ 84 w 85"/>
                  <a:gd name="T5" fmla="*/ 58 h 85"/>
                  <a:gd name="T6" fmla="*/ 71 w 85"/>
                  <a:gd name="T7" fmla="*/ 63 h 85"/>
                  <a:gd name="T8" fmla="*/ 21 w 85"/>
                  <a:gd name="T9" fmla="*/ 37 h 85"/>
                  <a:gd name="T10" fmla="*/ 21 w 85"/>
                  <a:gd name="T11" fmla="*/ 37 h 85"/>
                  <a:gd name="T12" fmla="*/ 47 w 85"/>
                  <a:gd name="T13" fmla="*/ 76 h 85"/>
                  <a:gd name="T14" fmla="*/ 34 w 85"/>
                  <a:gd name="T15" fmla="*/ 84 h 85"/>
                  <a:gd name="T16" fmla="*/ 0 w 85"/>
                  <a:gd name="T17" fmla="*/ 26 h 85"/>
                  <a:gd name="T18" fmla="*/ 13 w 85"/>
                  <a:gd name="T19" fmla="*/ 18 h 85"/>
                  <a:gd name="T20" fmla="*/ 61 w 85"/>
                  <a:gd name="T21" fmla="*/ 47 h 85"/>
                  <a:gd name="T22" fmla="*/ 61 w 85"/>
                  <a:gd name="T23" fmla="*/ 45 h 85"/>
                  <a:gd name="T24" fmla="*/ 37 w 85"/>
                  <a:gd name="T25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85">
                    <a:moveTo>
                      <a:pt x="37" y="5"/>
                    </a:moveTo>
                    <a:lnTo>
                      <a:pt x="50" y="0"/>
                    </a:lnTo>
                    <a:lnTo>
                      <a:pt x="84" y="58"/>
                    </a:lnTo>
                    <a:lnTo>
                      <a:pt x="71" y="63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47" y="76"/>
                    </a:lnTo>
                    <a:lnTo>
                      <a:pt x="34" y="84"/>
                    </a:lnTo>
                    <a:lnTo>
                      <a:pt x="0" y="26"/>
                    </a:lnTo>
                    <a:lnTo>
                      <a:pt x="13" y="18"/>
                    </a:lnTo>
                    <a:lnTo>
                      <a:pt x="61" y="47"/>
                    </a:lnTo>
                    <a:lnTo>
                      <a:pt x="61" y="45"/>
                    </a:lnTo>
                    <a:lnTo>
                      <a:pt x="37" y="5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42" name="Freeform 357">
                <a:extLst>
                  <a:ext uri="{FF2B5EF4-FFF2-40B4-BE49-F238E27FC236}">
                    <a16:creationId xmlns:a16="http://schemas.microsoft.com/office/drawing/2014/main" id="{BCA01778-5484-C77E-4FC1-9961D10B6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6613" y="5813425"/>
                <a:ext cx="31750" cy="31750"/>
              </a:xfrm>
              <a:custGeom>
                <a:avLst/>
                <a:gdLst>
                  <a:gd name="T0" fmla="*/ 0 w 86"/>
                  <a:gd name="T1" fmla="*/ 32 h 86"/>
                  <a:gd name="T2" fmla="*/ 24 w 86"/>
                  <a:gd name="T3" fmla="*/ 14 h 86"/>
                  <a:gd name="T4" fmla="*/ 66 w 86"/>
                  <a:gd name="T5" fmla="*/ 22 h 86"/>
                  <a:gd name="T6" fmla="*/ 66 w 86"/>
                  <a:gd name="T7" fmla="*/ 67 h 86"/>
                  <a:gd name="T8" fmla="*/ 43 w 86"/>
                  <a:gd name="T9" fmla="*/ 85 h 86"/>
                  <a:gd name="T10" fmla="*/ 0 w 86"/>
                  <a:gd name="T11" fmla="*/ 32 h 86"/>
                  <a:gd name="T12" fmla="*/ 48 w 86"/>
                  <a:gd name="T13" fmla="*/ 67 h 86"/>
                  <a:gd name="T14" fmla="*/ 58 w 86"/>
                  <a:gd name="T15" fmla="*/ 59 h 86"/>
                  <a:gd name="T16" fmla="*/ 56 w 86"/>
                  <a:gd name="T17" fmla="*/ 32 h 86"/>
                  <a:gd name="T18" fmla="*/ 29 w 86"/>
                  <a:gd name="T19" fmla="*/ 24 h 86"/>
                  <a:gd name="T20" fmla="*/ 19 w 86"/>
                  <a:gd name="T21" fmla="*/ 32 h 86"/>
                  <a:gd name="T22" fmla="*/ 48 w 86"/>
                  <a:gd name="T23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6" h="86">
                    <a:moveTo>
                      <a:pt x="0" y="32"/>
                    </a:moveTo>
                    <a:lnTo>
                      <a:pt x="24" y="14"/>
                    </a:lnTo>
                    <a:cubicBezTo>
                      <a:pt x="43" y="0"/>
                      <a:pt x="58" y="11"/>
                      <a:pt x="66" y="22"/>
                    </a:cubicBezTo>
                    <a:cubicBezTo>
                      <a:pt x="77" y="32"/>
                      <a:pt x="85" y="53"/>
                      <a:pt x="66" y="67"/>
                    </a:cubicBezTo>
                    <a:lnTo>
                      <a:pt x="43" y="85"/>
                    </a:lnTo>
                    <a:lnTo>
                      <a:pt x="0" y="32"/>
                    </a:lnTo>
                    <a:close/>
                    <a:moveTo>
                      <a:pt x="48" y="67"/>
                    </a:moveTo>
                    <a:lnTo>
                      <a:pt x="58" y="59"/>
                    </a:lnTo>
                    <a:cubicBezTo>
                      <a:pt x="69" y="51"/>
                      <a:pt x="64" y="40"/>
                      <a:pt x="56" y="32"/>
                    </a:cubicBezTo>
                    <a:cubicBezTo>
                      <a:pt x="43" y="16"/>
                      <a:pt x="35" y="22"/>
                      <a:pt x="29" y="24"/>
                    </a:cubicBezTo>
                    <a:lnTo>
                      <a:pt x="19" y="32"/>
                    </a:lnTo>
                    <a:lnTo>
                      <a:pt x="48" y="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43" name="Freeform 358">
                <a:extLst>
                  <a:ext uri="{FF2B5EF4-FFF2-40B4-BE49-F238E27FC236}">
                    <a16:creationId xmlns:a16="http://schemas.microsoft.com/office/drawing/2014/main" id="{56279A88-F5F8-1EE5-787D-F43E5F654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5663" y="5805488"/>
                <a:ext cx="23812" cy="19050"/>
              </a:xfrm>
              <a:custGeom>
                <a:avLst/>
                <a:gdLst>
                  <a:gd name="T0" fmla="*/ 63 w 64"/>
                  <a:gd name="T1" fmla="*/ 43 h 54"/>
                  <a:gd name="T2" fmla="*/ 53 w 64"/>
                  <a:gd name="T3" fmla="*/ 53 h 54"/>
                  <a:gd name="T4" fmla="*/ 0 w 64"/>
                  <a:gd name="T5" fmla="*/ 11 h 54"/>
                  <a:gd name="T6" fmla="*/ 10 w 64"/>
                  <a:gd name="T7" fmla="*/ 0 h 54"/>
                  <a:gd name="T8" fmla="*/ 63 w 64"/>
                  <a:gd name="T9" fmla="*/ 4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4">
                    <a:moveTo>
                      <a:pt x="63" y="43"/>
                    </a:moveTo>
                    <a:lnTo>
                      <a:pt x="53" y="53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63" y="43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44" name="Freeform 359">
                <a:extLst>
                  <a:ext uri="{FF2B5EF4-FFF2-40B4-BE49-F238E27FC236}">
                    <a16:creationId xmlns:a16="http://schemas.microsoft.com/office/drawing/2014/main" id="{BE47187C-874A-BDB5-BEDC-A8EF575BE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8838" y="5624513"/>
                <a:ext cx="31750" cy="30162"/>
              </a:xfrm>
              <a:custGeom>
                <a:avLst/>
                <a:gdLst>
                  <a:gd name="T0" fmla="*/ 77 w 88"/>
                  <a:gd name="T1" fmla="*/ 47 h 83"/>
                  <a:gd name="T2" fmla="*/ 55 w 88"/>
                  <a:gd name="T3" fmla="*/ 18 h 83"/>
                  <a:gd name="T4" fmla="*/ 42 w 88"/>
                  <a:gd name="T5" fmla="*/ 26 h 83"/>
                  <a:gd name="T6" fmla="*/ 63 w 88"/>
                  <a:gd name="T7" fmla="*/ 52 h 83"/>
                  <a:gd name="T8" fmla="*/ 53 w 88"/>
                  <a:gd name="T9" fmla="*/ 60 h 83"/>
                  <a:gd name="T10" fmla="*/ 34 w 88"/>
                  <a:gd name="T11" fmla="*/ 34 h 83"/>
                  <a:gd name="T12" fmla="*/ 18 w 88"/>
                  <a:gd name="T13" fmla="*/ 45 h 83"/>
                  <a:gd name="T14" fmla="*/ 42 w 88"/>
                  <a:gd name="T15" fmla="*/ 74 h 83"/>
                  <a:gd name="T16" fmla="*/ 32 w 88"/>
                  <a:gd name="T17" fmla="*/ 82 h 83"/>
                  <a:gd name="T18" fmla="*/ 0 w 88"/>
                  <a:gd name="T19" fmla="*/ 42 h 83"/>
                  <a:gd name="T20" fmla="*/ 55 w 88"/>
                  <a:gd name="T21" fmla="*/ 0 h 83"/>
                  <a:gd name="T22" fmla="*/ 87 w 88"/>
                  <a:gd name="T23" fmla="*/ 39 h 83"/>
                  <a:gd name="T24" fmla="*/ 77 w 88"/>
                  <a:gd name="T25" fmla="*/ 4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3">
                    <a:moveTo>
                      <a:pt x="77" y="47"/>
                    </a:moveTo>
                    <a:lnTo>
                      <a:pt x="55" y="18"/>
                    </a:lnTo>
                    <a:lnTo>
                      <a:pt x="42" y="26"/>
                    </a:lnTo>
                    <a:lnTo>
                      <a:pt x="63" y="52"/>
                    </a:lnTo>
                    <a:lnTo>
                      <a:pt x="53" y="60"/>
                    </a:lnTo>
                    <a:lnTo>
                      <a:pt x="34" y="34"/>
                    </a:lnTo>
                    <a:lnTo>
                      <a:pt x="18" y="45"/>
                    </a:lnTo>
                    <a:lnTo>
                      <a:pt x="42" y="74"/>
                    </a:lnTo>
                    <a:lnTo>
                      <a:pt x="32" y="82"/>
                    </a:lnTo>
                    <a:lnTo>
                      <a:pt x="0" y="42"/>
                    </a:lnTo>
                    <a:lnTo>
                      <a:pt x="55" y="0"/>
                    </a:lnTo>
                    <a:lnTo>
                      <a:pt x="87" y="39"/>
                    </a:lnTo>
                    <a:lnTo>
                      <a:pt x="77" y="47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45" name="Freeform 360">
                <a:extLst>
                  <a:ext uri="{FF2B5EF4-FFF2-40B4-BE49-F238E27FC236}">
                    <a16:creationId xmlns:a16="http://schemas.microsoft.com/office/drawing/2014/main" id="{CC368668-37AA-F12D-7AA0-8149BB2B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1988" y="5824538"/>
                <a:ext cx="34925" cy="33337"/>
              </a:xfrm>
              <a:custGeom>
                <a:avLst/>
                <a:gdLst>
                  <a:gd name="T0" fmla="*/ 77 w 96"/>
                  <a:gd name="T1" fmla="*/ 63 h 91"/>
                  <a:gd name="T2" fmla="*/ 27 w 96"/>
                  <a:gd name="T3" fmla="*/ 74 h 91"/>
                  <a:gd name="T4" fmla="*/ 19 w 96"/>
                  <a:gd name="T5" fmla="*/ 26 h 91"/>
                  <a:gd name="T6" fmla="*/ 69 w 96"/>
                  <a:gd name="T7" fmla="*/ 16 h 91"/>
                  <a:gd name="T8" fmla="*/ 77 w 96"/>
                  <a:gd name="T9" fmla="*/ 63 h 91"/>
                  <a:gd name="T10" fmla="*/ 61 w 96"/>
                  <a:gd name="T11" fmla="*/ 58 h 91"/>
                  <a:gd name="T12" fmla="*/ 59 w 96"/>
                  <a:gd name="T13" fmla="*/ 29 h 91"/>
                  <a:gd name="T14" fmla="*/ 29 w 96"/>
                  <a:gd name="T15" fmla="*/ 37 h 91"/>
                  <a:gd name="T16" fmla="*/ 32 w 96"/>
                  <a:gd name="T17" fmla="*/ 66 h 91"/>
                  <a:gd name="T18" fmla="*/ 61 w 96"/>
                  <a:gd name="T19" fmla="*/ 5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91">
                    <a:moveTo>
                      <a:pt x="77" y="63"/>
                    </a:moveTo>
                    <a:cubicBezTo>
                      <a:pt x="58" y="90"/>
                      <a:pt x="35" y="80"/>
                      <a:pt x="27" y="74"/>
                    </a:cubicBezTo>
                    <a:cubicBezTo>
                      <a:pt x="19" y="69"/>
                      <a:pt x="0" y="53"/>
                      <a:pt x="19" y="26"/>
                    </a:cubicBezTo>
                    <a:cubicBezTo>
                      <a:pt x="37" y="0"/>
                      <a:pt x="61" y="10"/>
                      <a:pt x="69" y="16"/>
                    </a:cubicBezTo>
                    <a:cubicBezTo>
                      <a:pt x="77" y="21"/>
                      <a:pt x="95" y="37"/>
                      <a:pt x="77" y="63"/>
                    </a:cubicBezTo>
                    <a:close/>
                    <a:moveTo>
                      <a:pt x="61" y="58"/>
                    </a:moveTo>
                    <a:cubicBezTo>
                      <a:pt x="72" y="42"/>
                      <a:pt x="66" y="31"/>
                      <a:pt x="59" y="29"/>
                    </a:cubicBezTo>
                    <a:cubicBezTo>
                      <a:pt x="53" y="23"/>
                      <a:pt x="40" y="21"/>
                      <a:pt x="29" y="37"/>
                    </a:cubicBezTo>
                    <a:cubicBezTo>
                      <a:pt x="19" y="50"/>
                      <a:pt x="27" y="61"/>
                      <a:pt x="32" y="66"/>
                    </a:cubicBezTo>
                    <a:cubicBezTo>
                      <a:pt x="37" y="71"/>
                      <a:pt x="51" y="74"/>
                      <a:pt x="6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46" name="Freeform 361">
                <a:extLst>
                  <a:ext uri="{FF2B5EF4-FFF2-40B4-BE49-F238E27FC236}">
                    <a16:creationId xmlns:a16="http://schemas.microsoft.com/office/drawing/2014/main" id="{31BB178B-EFCA-8D77-53D8-5E12B5877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9125" y="5629275"/>
                <a:ext cx="23813" cy="28575"/>
              </a:xfrm>
              <a:custGeom>
                <a:avLst/>
                <a:gdLst>
                  <a:gd name="T0" fmla="*/ 66 w 67"/>
                  <a:gd name="T1" fmla="*/ 67 h 78"/>
                  <a:gd name="T2" fmla="*/ 58 w 67"/>
                  <a:gd name="T3" fmla="*/ 77 h 78"/>
                  <a:gd name="T4" fmla="*/ 0 w 67"/>
                  <a:gd name="T5" fmla="*/ 40 h 78"/>
                  <a:gd name="T6" fmla="*/ 19 w 67"/>
                  <a:gd name="T7" fmla="*/ 14 h 78"/>
                  <a:gd name="T8" fmla="*/ 50 w 67"/>
                  <a:gd name="T9" fmla="*/ 8 h 78"/>
                  <a:gd name="T10" fmla="*/ 56 w 67"/>
                  <a:gd name="T11" fmla="*/ 37 h 78"/>
                  <a:gd name="T12" fmla="*/ 45 w 67"/>
                  <a:gd name="T13" fmla="*/ 51 h 78"/>
                  <a:gd name="T14" fmla="*/ 66 w 67"/>
                  <a:gd name="T15" fmla="*/ 67 h 78"/>
                  <a:gd name="T16" fmla="*/ 42 w 67"/>
                  <a:gd name="T17" fmla="*/ 35 h 78"/>
                  <a:gd name="T18" fmla="*/ 40 w 67"/>
                  <a:gd name="T19" fmla="*/ 19 h 78"/>
                  <a:gd name="T20" fmla="*/ 24 w 67"/>
                  <a:gd name="T21" fmla="*/ 24 h 78"/>
                  <a:gd name="T22" fmla="*/ 19 w 67"/>
                  <a:gd name="T23" fmla="*/ 35 h 78"/>
                  <a:gd name="T24" fmla="*/ 35 w 67"/>
                  <a:gd name="T25" fmla="*/ 45 h 78"/>
                  <a:gd name="T26" fmla="*/ 42 w 67"/>
                  <a:gd name="T27" fmla="*/ 3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78">
                    <a:moveTo>
                      <a:pt x="66" y="67"/>
                    </a:moveTo>
                    <a:lnTo>
                      <a:pt x="58" y="77"/>
                    </a:lnTo>
                    <a:lnTo>
                      <a:pt x="0" y="40"/>
                    </a:lnTo>
                    <a:lnTo>
                      <a:pt x="19" y="14"/>
                    </a:lnTo>
                    <a:cubicBezTo>
                      <a:pt x="27" y="3"/>
                      <a:pt x="37" y="0"/>
                      <a:pt x="50" y="8"/>
                    </a:cubicBezTo>
                    <a:cubicBezTo>
                      <a:pt x="56" y="11"/>
                      <a:pt x="66" y="24"/>
                      <a:pt x="56" y="37"/>
                    </a:cubicBezTo>
                    <a:lnTo>
                      <a:pt x="45" y="51"/>
                    </a:lnTo>
                    <a:lnTo>
                      <a:pt x="66" y="67"/>
                    </a:lnTo>
                    <a:close/>
                    <a:moveTo>
                      <a:pt x="42" y="35"/>
                    </a:moveTo>
                    <a:cubicBezTo>
                      <a:pt x="48" y="27"/>
                      <a:pt x="42" y="22"/>
                      <a:pt x="40" y="19"/>
                    </a:cubicBezTo>
                    <a:cubicBezTo>
                      <a:pt x="35" y="16"/>
                      <a:pt x="29" y="16"/>
                      <a:pt x="24" y="24"/>
                    </a:cubicBezTo>
                    <a:lnTo>
                      <a:pt x="19" y="35"/>
                    </a:lnTo>
                    <a:lnTo>
                      <a:pt x="35" y="45"/>
                    </a:lnTo>
                    <a:lnTo>
                      <a:pt x="42" y="3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47" name="Freeform 362">
                <a:extLst>
                  <a:ext uri="{FF2B5EF4-FFF2-40B4-BE49-F238E27FC236}">
                    <a16:creationId xmlns:a16="http://schemas.microsoft.com/office/drawing/2014/main" id="{E565658C-D861-9668-24F3-8DC46BCC4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6288" y="5816600"/>
                <a:ext cx="9525" cy="6350"/>
              </a:xfrm>
              <a:custGeom>
                <a:avLst/>
                <a:gdLst>
                  <a:gd name="T0" fmla="*/ 6 w 25"/>
                  <a:gd name="T1" fmla="*/ 16 h 17"/>
                  <a:gd name="T2" fmla="*/ 0 w 25"/>
                  <a:gd name="T3" fmla="*/ 16 h 17"/>
                  <a:gd name="T4" fmla="*/ 19 w 25"/>
                  <a:gd name="T5" fmla="*/ 3 h 17"/>
                  <a:gd name="T6" fmla="*/ 6 w 25"/>
                  <a:gd name="T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17">
                    <a:moveTo>
                      <a:pt x="6" y="16"/>
                    </a:moveTo>
                    <a:lnTo>
                      <a:pt x="0" y="16"/>
                    </a:lnTo>
                    <a:cubicBezTo>
                      <a:pt x="3" y="11"/>
                      <a:pt x="11" y="0"/>
                      <a:pt x="19" y="3"/>
                    </a:cubicBezTo>
                    <a:cubicBezTo>
                      <a:pt x="24" y="14"/>
                      <a:pt x="11" y="11"/>
                      <a:pt x="6" y="1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48" name="Freeform 363">
                <a:extLst>
                  <a:ext uri="{FF2B5EF4-FFF2-40B4-BE49-F238E27FC236}">
                    <a16:creationId xmlns:a16="http://schemas.microsoft.com/office/drawing/2014/main" id="{A845A164-6430-56F9-6A57-1F18653F58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9300" y="5741988"/>
                <a:ext cx="6350" cy="4762"/>
              </a:xfrm>
              <a:custGeom>
                <a:avLst/>
                <a:gdLst>
                  <a:gd name="T0" fmla="*/ 18 w 19"/>
                  <a:gd name="T1" fmla="*/ 11 h 12"/>
                  <a:gd name="T2" fmla="*/ 0 w 19"/>
                  <a:gd name="T3" fmla="*/ 11 h 12"/>
                  <a:gd name="T4" fmla="*/ 18 w 19"/>
                  <a:gd name="T5" fmla="*/ 6 h 12"/>
                  <a:gd name="T6" fmla="*/ 18 w 19"/>
                  <a:gd name="T7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2">
                    <a:moveTo>
                      <a:pt x="18" y="11"/>
                    </a:moveTo>
                    <a:lnTo>
                      <a:pt x="0" y="11"/>
                    </a:lnTo>
                    <a:cubicBezTo>
                      <a:pt x="0" y="0"/>
                      <a:pt x="15" y="0"/>
                      <a:pt x="18" y="6"/>
                    </a:cubicBezTo>
                    <a:lnTo>
                      <a:pt x="18" y="11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49" name="Freeform 364">
                <a:extLst>
                  <a:ext uri="{FF2B5EF4-FFF2-40B4-BE49-F238E27FC236}">
                    <a16:creationId xmlns:a16="http://schemas.microsoft.com/office/drawing/2014/main" id="{72ECAC27-2801-1DE1-21DB-6D4000D59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6763" y="5695950"/>
                <a:ext cx="15875" cy="4763"/>
              </a:xfrm>
              <a:custGeom>
                <a:avLst/>
                <a:gdLst>
                  <a:gd name="T0" fmla="*/ 0 w 43"/>
                  <a:gd name="T1" fmla="*/ 13 h 14"/>
                  <a:gd name="T2" fmla="*/ 10 w 43"/>
                  <a:gd name="T3" fmla="*/ 2 h 14"/>
                  <a:gd name="T4" fmla="*/ 32 w 43"/>
                  <a:gd name="T5" fmla="*/ 0 h 14"/>
                  <a:gd name="T6" fmla="*/ 42 w 43"/>
                  <a:gd name="T7" fmla="*/ 0 h 14"/>
                  <a:gd name="T8" fmla="*/ 40 w 43"/>
                  <a:gd name="T9" fmla="*/ 8 h 14"/>
                  <a:gd name="T10" fmla="*/ 26 w 43"/>
                  <a:gd name="T11" fmla="*/ 13 h 14"/>
                  <a:gd name="T12" fmla="*/ 29 w 43"/>
                  <a:gd name="T13" fmla="*/ 8 h 14"/>
                  <a:gd name="T14" fmla="*/ 13 w 43"/>
                  <a:gd name="T15" fmla="*/ 8 h 14"/>
                  <a:gd name="T16" fmla="*/ 5 w 43"/>
                  <a:gd name="T17" fmla="*/ 13 h 14"/>
                  <a:gd name="T18" fmla="*/ 0 w 43"/>
                  <a:gd name="T1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14">
                    <a:moveTo>
                      <a:pt x="0" y="13"/>
                    </a:moveTo>
                    <a:lnTo>
                      <a:pt x="10" y="2"/>
                    </a:lnTo>
                    <a:lnTo>
                      <a:pt x="32" y="0"/>
                    </a:lnTo>
                    <a:lnTo>
                      <a:pt x="42" y="0"/>
                    </a:lnTo>
                    <a:lnTo>
                      <a:pt x="40" y="8"/>
                    </a:lnTo>
                    <a:lnTo>
                      <a:pt x="26" y="13"/>
                    </a:lnTo>
                    <a:lnTo>
                      <a:pt x="29" y="8"/>
                    </a:lnTo>
                    <a:lnTo>
                      <a:pt x="13" y="8"/>
                    </a:lnTo>
                    <a:lnTo>
                      <a:pt x="5" y="13"/>
                    </a:lnTo>
                    <a:lnTo>
                      <a:pt x="0" y="13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50" name="Freeform 365">
                <a:extLst>
                  <a:ext uri="{FF2B5EF4-FFF2-40B4-BE49-F238E27FC236}">
                    <a16:creationId xmlns:a16="http://schemas.microsoft.com/office/drawing/2014/main" id="{DFFCE23B-2638-98FC-C1AA-3D37A1069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1050" y="5695950"/>
                <a:ext cx="11113" cy="6350"/>
              </a:xfrm>
              <a:custGeom>
                <a:avLst/>
                <a:gdLst>
                  <a:gd name="T0" fmla="*/ 16 w 33"/>
                  <a:gd name="T1" fmla="*/ 0 h 17"/>
                  <a:gd name="T2" fmla="*/ 24 w 33"/>
                  <a:gd name="T3" fmla="*/ 0 h 17"/>
                  <a:gd name="T4" fmla="*/ 32 w 33"/>
                  <a:gd name="T5" fmla="*/ 2 h 17"/>
                  <a:gd name="T6" fmla="*/ 27 w 33"/>
                  <a:gd name="T7" fmla="*/ 8 h 17"/>
                  <a:gd name="T8" fmla="*/ 19 w 33"/>
                  <a:gd name="T9" fmla="*/ 10 h 17"/>
                  <a:gd name="T10" fmla="*/ 16 w 33"/>
                  <a:gd name="T11" fmla="*/ 16 h 17"/>
                  <a:gd name="T12" fmla="*/ 11 w 33"/>
                  <a:gd name="T13" fmla="*/ 10 h 17"/>
                  <a:gd name="T14" fmla="*/ 3 w 33"/>
                  <a:gd name="T15" fmla="*/ 13 h 17"/>
                  <a:gd name="T16" fmla="*/ 0 w 33"/>
                  <a:gd name="T17" fmla="*/ 10 h 17"/>
                  <a:gd name="T18" fmla="*/ 8 w 33"/>
                  <a:gd name="T19" fmla="*/ 8 h 17"/>
                  <a:gd name="T20" fmla="*/ 6 w 33"/>
                  <a:gd name="T21" fmla="*/ 2 h 17"/>
                  <a:gd name="T22" fmla="*/ 8 w 33"/>
                  <a:gd name="T23" fmla="*/ 0 h 17"/>
                  <a:gd name="T24" fmla="*/ 16 w 33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17">
                    <a:moveTo>
                      <a:pt x="16" y="0"/>
                    </a:moveTo>
                    <a:lnTo>
                      <a:pt x="24" y="0"/>
                    </a:lnTo>
                    <a:lnTo>
                      <a:pt x="32" y="2"/>
                    </a:lnTo>
                    <a:lnTo>
                      <a:pt x="27" y="8"/>
                    </a:lnTo>
                    <a:lnTo>
                      <a:pt x="19" y="10"/>
                    </a:lnTo>
                    <a:lnTo>
                      <a:pt x="16" y="16"/>
                    </a:lnTo>
                    <a:lnTo>
                      <a:pt x="11" y="10"/>
                    </a:lnTo>
                    <a:lnTo>
                      <a:pt x="3" y="13"/>
                    </a:lnTo>
                    <a:lnTo>
                      <a:pt x="0" y="10"/>
                    </a:lnTo>
                    <a:lnTo>
                      <a:pt x="8" y="8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16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51" name="Freeform 366">
                <a:extLst>
                  <a:ext uri="{FF2B5EF4-FFF2-40B4-BE49-F238E27FC236}">
                    <a16:creationId xmlns:a16="http://schemas.microsoft.com/office/drawing/2014/main" id="{92332F79-3430-E865-7298-E3AAEE1F2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6925" y="5699125"/>
                <a:ext cx="4763" cy="3175"/>
              </a:xfrm>
              <a:custGeom>
                <a:avLst/>
                <a:gdLst>
                  <a:gd name="T0" fmla="*/ 0 w 14"/>
                  <a:gd name="T1" fmla="*/ 3 h 9"/>
                  <a:gd name="T2" fmla="*/ 5 w 14"/>
                  <a:gd name="T3" fmla="*/ 0 h 9"/>
                  <a:gd name="T4" fmla="*/ 13 w 14"/>
                  <a:gd name="T5" fmla="*/ 0 h 9"/>
                  <a:gd name="T6" fmla="*/ 11 w 14"/>
                  <a:gd name="T7" fmla="*/ 5 h 9"/>
                  <a:gd name="T8" fmla="*/ 0 w 14"/>
                  <a:gd name="T9" fmla="*/ 8 h 9"/>
                  <a:gd name="T10" fmla="*/ 0 w 14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9">
                    <a:moveTo>
                      <a:pt x="0" y="3"/>
                    </a:moveTo>
                    <a:lnTo>
                      <a:pt x="5" y="0"/>
                    </a:lnTo>
                    <a:lnTo>
                      <a:pt x="13" y="0"/>
                    </a:lnTo>
                    <a:lnTo>
                      <a:pt x="11" y="5"/>
                    </a:lnTo>
                    <a:lnTo>
                      <a:pt x="0" y="8"/>
                    </a:lnTo>
                    <a:lnTo>
                      <a:pt x="0" y="3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52" name="Freeform 367">
                <a:extLst>
                  <a:ext uri="{FF2B5EF4-FFF2-40B4-BE49-F238E27FC236}">
                    <a16:creationId xmlns:a16="http://schemas.microsoft.com/office/drawing/2014/main" id="{83F69CD4-0337-0FBD-4EFB-9ACE0098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9938" y="5703888"/>
                <a:ext cx="4762" cy="3175"/>
              </a:xfrm>
              <a:custGeom>
                <a:avLst/>
                <a:gdLst>
                  <a:gd name="T0" fmla="*/ 6 w 12"/>
                  <a:gd name="T1" fmla="*/ 6 h 7"/>
                  <a:gd name="T2" fmla="*/ 0 w 12"/>
                  <a:gd name="T3" fmla="*/ 6 h 7"/>
                  <a:gd name="T4" fmla="*/ 0 w 12"/>
                  <a:gd name="T5" fmla="*/ 0 h 7"/>
                  <a:gd name="T6" fmla="*/ 11 w 12"/>
                  <a:gd name="T7" fmla="*/ 0 h 7"/>
                  <a:gd name="T8" fmla="*/ 11 w 12"/>
                  <a:gd name="T9" fmla="*/ 6 h 7"/>
                  <a:gd name="T10" fmla="*/ 6 w 12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7">
                    <a:moveTo>
                      <a:pt x="6" y="6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6"/>
                    </a:lnTo>
                    <a:lnTo>
                      <a:pt x="6" y="6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53" name="Freeform 368">
                <a:extLst>
                  <a:ext uri="{FF2B5EF4-FFF2-40B4-BE49-F238E27FC236}">
                    <a16:creationId xmlns:a16="http://schemas.microsoft.com/office/drawing/2014/main" id="{94D4BD0D-BA60-C140-9448-C663F6C83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5338" y="5700713"/>
                <a:ext cx="3175" cy="3175"/>
              </a:xfrm>
              <a:custGeom>
                <a:avLst/>
                <a:gdLst>
                  <a:gd name="T0" fmla="*/ 0 w 9"/>
                  <a:gd name="T1" fmla="*/ 5 h 9"/>
                  <a:gd name="T2" fmla="*/ 6 w 9"/>
                  <a:gd name="T3" fmla="*/ 0 h 9"/>
                  <a:gd name="T4" fmla="*/ 8 w 9"/>
                  <a:gd name="T5" fmla="*/ 3 h 9"/>
                  <a:gd name="T6" fmla="*/ 6 w 9"/>
                  <a:gd name="T7" fmla="*/ 8 h 9"/>
                  <a:gd name="T8" fmla="*/ 0 w 9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lnTo>
                      <a:pt x="6" y="0"/>
                    </a:lnTo>
                    <a:lnTo>
                      <a:pt x="8" y="3"/>
                    </a:lnTo>
                    <a:lnTo>
                      <a:pt x="6" y="8"/>
                    </a:lnTo>
                    <a:lnTo>
                      <a:pt x="0" y="5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54" name="Freeform 369">
                <a:extLst>
                  <a:ext uri="{FF2B5EF4-FFF2-40B4-BE49-F238E27FC236}">
                    <a16:creationId xmlns:a16="http://schemas.microsoft.com/office/drawing/2014/main" id="{49B50B43-112C-2144-EEE3-18D451502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3750" y="5703888"/>
                <a:ext cx="3175" cy="4762"/>
              </a:xfrm>
              <a:custGeom>
                <a:avLst/>
                <a:gdLst>
                  <a:gd name="T0" fmla="*/ 0 w 9"/>
                  <a:gd name="T1" fmla="*/ 5 h 14"/>
                  <a:gd name="T2" fmla="*/ 5 w 9"/>
                  <a:gd name="T3" fmla="*/ 13 h 14"/>
                  <a:gd name="T4" fmla="*/ 8 w 9"/>
                  <a:gd name="T5" fmla="*/ 11 h 14"/>
                  <a:gd name="T6" fmla="*/ 5 w 9"/>
                  <a:gd name="T7" fmla="*/ 0 h 14"/>
                  <a:gd name="T8" fmla="*/ 0 w 9"/>
                  <a:gd name="T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5"/>
                    </a:moveTo>
                    <a:lnTo>
                      <a:pt x="5" y="13"/>
                    </a:lnTo>
                    <a:lnTo>
                      <a:pt x="8" y="11"/>
                    </a:lnTo>
                    <a:lnTo>
                      <a:pt x="5" y="0"/>
                    </a:lnTo>
                    <a:lnTo>
                      <a:pt x="0" y="5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55" name="Freeform 370">
                <a:extLst>
                  <a:ext uri="{FF2B5EF4-FFF2-40B4-BE49-F238E27FC236}">
                    <a16:creationId xmlns:a16="http://schemas.microsoft.com/office/drawing/2014/main" id="{71983F6E-3D10-07F7-9C02-F39A05DA0D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513" y="5705475"/>
                <a:ext cx="3175" cy="3175"/>
              </a:xfrm>
              <a:custGeom>
                <a:avLst/>
                <a:gdLst>
                  <a:gd name="T0" fmla="*/ 6 w 9"/>
                  <a:gd name="T1" fmla="*/ 8 h 9"/>
                  <a:gd name="T2" fmla="*/ 8 w 9"/>
                  <a:gd name="T3" fmla="*/ 2 h 9"/>
                  <a:gd name="T4" fmla="*/ 0 w 9"/>
                  <a:gd name="T5" fmla="*/ 0 h 9"/>
                  <a:gd name="T6" fmla="*/ 6 w 9"/>
                  <a:gd name="T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6" y="8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6" y="8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56" name="Freeform 371">
                <a:extLst>
                  <a:ext uri="{FF2B5EF4-FFF2-40B4-BE49-F238E27FC236}">
                    <a16:creationId xmlns:a16="http://schemas.microsoft.com/office/drawing/2014/main" id="{CD02BEA0-282E-A5A1-8E76-C5E82E46B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5705475"/>
                <a:ext cx="3175" cy="6350"/>
              </a:xfrm>
              <a:custGeom>
                <a:avLst/>
                <a:gdLst>
                  <a:gd name="T0" fmla="*/ 3 w 7"/>
                  <a:gd name="T1" fmla="*/ 0 h 17"/>
                  <a:gd name="T2" fmla="*/ 6 w 7"/>
                  <a:gd name="T3" fmla="*/ 3 h 17"/>
                  <a:gd name="T4" fmla="*/ 3 w 7"/>
                  <a:gd name="T5" fmla="*/ 16 h 17"/>
                  <a:gd name="T6" fmla="*/ 0 w 7"/>
                  <a:gd name="T7" fmla="*/ 3 h 17"/>
                  <a:gd name="T8" fmla="*/ 3 w 7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7">
                    <a:moveTo>
                      <a:pt x="3" y="0"/>
                    </a:moveTo>
                    <a:lnTo>
                      <a:pt x="6" y="3"/>
                    </a:lnTo>
                    <a:lnTo>
                      <a:pt x="3" y="16"/>
                    </a:lnTo>
                    <a:lnTo>
                      <a:pt x="0" y="3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57" name="Freeform 372">
                <a:extLst>
                  <a:ext uri="{FF2B5EF4-FFF2-40B4-BE49-F238E27FC236}">
                    <a16:creationId xmlns:a16="http://schemas.microsoft.com/office/drawing/2014/main" id="{CAE27CA9-6CA1-9217-C882-F1E5503CC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3100" y="5614988"/>
                <a:ext cx="174625" cy="211137"/>
              </a:xfrm>
              <a:custGeom>
                <a:avLst/>
                <a:gdLst>
                  <a:gd name="T0" fmla="*/ 204 w 485"/>
                  <a:gd name="T1" fmla="*/ 18 h 586"/>
                  <a:gd name="T2" fmla="*/ 209 w 485"/>
                  <a:gd name="T3" fmla="*/ 39 h 586"/>
                  <a:gd name="T4" fmla="*/ 225 w 485"/>
                  <a:gd name="T5" fmla="*/ 71 h 586"/>
                  <a:gd name="T6" fmla="*/ 214 w 485"/>
                  <a:gd name="T7" fmla="*/ 63 h 586"/>
                  <a:gd name="T8" fmla="*/ 220 w 485"/>
                  <a:gd name="T9" fmla="*/ 69 h 586"/>
                  <a:gd name="T10" fmla="*/ 206 w 485"/>
                  <a:gd name="T11" fmla="*/ 87 h 586"/>
                  <a:gd name="T12" fmla="*/ 220 w 485"/>
                  <a:gd name="T13" fmla="*/ 95 h 586"/>
                  <a:gd name="T14" fmla="*/ 241 w 485"/>
                  <a:gd name="T15" fmla="*/ 90 h 586"/>
                  <a:gd name="T16" fmla="*/ 246 w 485"/>
                  <a:gd name="T17" fmla="*/ 55 h 586"/>
                  <a:gd name="T18" fmla="*/ 246 w 485"/>
                  <a:gd name="T19" fmla="*/ 55 h 586"/>
                  <a:gd name="T20" fmla="*/ 243 w 485"/>
                  <a:gd name="T21" fmla="*/ 42 h 586"/>
                  <a:gd name="T22" fmla="*/ 241 w 485"/>
                  <a:gd name="T23" fmla="*/ 66 h 586"/>
                  <a:gd name="T24" fmla="*/ 317 w 485"/>
                  <a:gd name="T25" fmla="*/ 283 h 586"/>
                  <a:gd name="T26" fmla="*/ 347 w 485"/>
                  <a:gd name="T27" fmla="*/ 296 h 586"/>
                  <a:gd name="T28" fmla="*/ 362 w 485"/>
                  <a:gd name="T29" fmla="*/ 296 h 586"/>
                  <a:gd name="T30" fmla="*/ 402 w 485"/>
                  <a:gd name="T31" fmla="*/ 339 h 586"/>
                  <a:gd name="T32" fmla="*/ 426 w 485"/>
                  <a:gd name="T33" fmla="*/ 437 h 586"/>
                  <a:gd name="T34" fmla="*/ 344 w 485"/>
                  <a:gd name="T35" fmla="*/ 500 h 586"/>
                  <a:gd name="T36" fmla="*/ 267 w 485"/>
                  <a:gd name="T37" fmla="*/ 572 h 586"/>
                  <a:gd name="T38" fmla="*/ 243 w 485"/>
                  <a:gd name="T39" fmla="*/ 558 h 586"/>
                  <a:gd name="T40" fmla="*/ 262 w 485"/>
                  <a:gd name="T41" fmla="*/ 344 h 586"/>
                  <a:gd name="T42" fmla="*/ 272 w 485"/>
                  <a:gd name="T43" fmla="*/ 302 h 586"/>
                  <a:gd name="T44" fmla="*/ 241 w 485"/>
                  <a:gd name="T45" fmla="*/ 294 h 586"/>
                  <a:gd name="T46" fmla="*/ 169 w 485"/>
                  <a:gd name="T47" fmla="*/ 259 h 586"/>
                  <a:gd name="T48" fmla="*/ 137 w 485"/>
                  <a:gd name="T49" fmla="*/ 238 h 586"/>
                  <a:gd name="T50" fmla="*/ 106 w 485"/>
                  <a:gd name="T51" fmla="*/ 148 h 586"/>
                  <a:gd name="T52" fmla="*/ 0 w 485"/>
                  <a:gd name="T53" fmla="*/ 132 h 586"/>
                  <a:gd name="T54" fmla="*/ 24 w 485"/>
                  <a:gd name="T55" fmla="*/ 103 h 586"/>
                  <a:gd name="T56" fmla="*/ 24 w 485"/>
                  <a:gd name="T57" fmla="*/ 92 h 586"/>
                  <a:gd name="T58" fmla="*/ 24 w 485"/>
                  <a:gd name="T59" fmla="*/ 79 h 586"/>
                  <a:gd name="T60" fmla="*/ 159 w 485"/>
                  <a:gd name="T61" fmla="*/ 42 h 586"/>
                  <a:gd name="T62" fmla="*/ 169 w 485"/>
                  <a:gd name="T63" fmla="*/ 21 h 586"/>
                  <a:gd name="T64" fmla="*/ 212 w 485"/>
                  <a:gd name="T65" fmla="*/ 2 h 586"/>
                  <a:gd name="T66" fmla="*/ 225 w 485"/>
                  <a:gd name="T67" fmla="*/ 10 h 586"/>
                  <a:gd name="T68" fmla="*/ 235 w 485"/>
                  <a:gd name="T69" fmla="*/ 10 h 586"/>
                  <a:gd name="T70" fmla="*/ 296 w 485"/>
                  <a:gd name="T71" fmla="*/ 55 h 586"/>
                  <a:gd name="T72" fmla="*/ 302 w 485"/>
                  <a:gd name="T73" fmla="*/ 79 h 586"/>
                  <a:gd name="T74" fmla="*/ 352 w 485"/>
                  <a:gd name="T75" fmla="*/ 119 h 586"/>
                  <a:gd name="T76" fmla="*/ 275 w 485"/>
                  <a:gd name="T77" fmla="*/ 222 h 586"/>
                  <a:gd name="T78" fmla="*/ 259 w 485"/>
                  <a:gd name="T79" fmla="*/ 209 h 586"/>
                  <a:gd name="T80" fmla="*/ 214 w 485"/>
                  <a:gd name="T81" fmla="*/ 254 h 586"/>
                  <a:gd name="T82" fmla="*/ 235 w 485"/>
                  <a:gd name="T83" fmla="*/ 235 h 586"/>
                  <a:gd name="T84" fmla="*/ 262 w 485"/>
                  <a:gd name="T85" fmla="*/ 272 h 586"/>
                  <a:gd name="T86" fmla="*/ 267 w 485"/>
                  <a:gd name="T87" fmla="*/ 294 h 586"/>
                  <a:gd name="T88" fmla="*/ 283 w 485"/>
                  <a:gd name="T89" fmla="*/ 294 h 586"/>
                  <a:gd name="T90" fmla="*/ 317 w 485"/>
                  <a:gd name="T91" fmla="*/ 283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85" h="586">
                    <a:moveTo>
                      <a:pt x="209" y="39"/>
                    </a:moveTo>
                    <a:cubicBezTo>
                      <a:pt x="212" y="37"/>
                      <a:pt x="209" y="21"/>
                      <a:pt x="204" y="18"/>
                    </a:cubicBezTo>
                    <a:cubicBezTo>
                      <a:pt x="198" y="29"/>
                      <a:pt x="217" y="31"/>
                      <a:pt x="204" y="39"/>
                    </a:cubicBezTo>
                    <a:lnTo>
                      <a:pt x="209" y="39"/>
                    </a:lnTo>
                    <a:close/>
                    <a:moveTo>
                      <a:pt x="241" y="66"/>
                    </a:moveTo>
                    <a:cubicBezTo>
                      <a:pt x="240" y="69"/>
                      <a:pt x="236" y="71"/>
                      <a:pt x="225" y="71"/>
                    </a:cubicBezTo>
                    <a:cubicBezTo>
                      <a:pt x="222" y="69"/>
                      <a:pt x="220" y="66"/>
                      <a:pt x="220" y="63"/>
                    </a:cubicBezTo>
                    <a:lnTo>
                      <a:pt x="214" y="63"/>
                    </a:lnTo>
                    <a:lnTo>
                      <a:pt x="214" y="69"/>
                    </a:lnTo>
                    <a:lnTo>
                      <a:pt x="220" y="69"/>
                    </a:lnTo>
                    <a:cubicBezTo>
                      <a:pt x="217" y="71"/>
                      <a:pt x="214" y="74"/>
                      <a:pt x="212" y="74"/>
                    </a:cubicBezTo>
                    <a:cubicBezTo>
                      <a:pt x="212" y="79"/>
                      <a:pt x="212" y="84"/>
                      <a:pt x="206" y="87"/>
                    </a:cubicBezTo>
                    <a:lnTo>
                      <a:pt x="214" y="87"/>
                    </a:lnTo>
                    <a:cubicBezTo>
                      <a:pt x="217" y="90"/>
                      <a:pt x="220" y="92"/>
                      <a:pt x="220" y="95"/>
                    </a:cubicBezTo>
                    <a:cubicBezTo>
                      <a:pt x="224" y="97"/>
                      <a:pt x="232" y="94"/>
                      <a:pt x="236" y="97"/>
                    </a:cubicBezTo>
                    <a:cubicBezTo>
                      <a:pt x="235" y="94"/>
                      <a:pt x="239" y="92"/>
                      <a:pt x="241" y="90"/>
                    </a:cubicBezTo>
                    <a:cubicBezTo>
                      <a:pt x="241" y="84"/>
                      <a:pt x="239" y="75"/>
                      <a:pt x="241" y="66"/>
                    </a:cubicBezTo>
                    <a:close/>
                    <a:moveTo>
                      <a:pt x="246" y="55"/>
                    </a:moveTo>
                    <a:lnTo>
                      <a:pt x="251" y="50"/>
                    </a:lnTo>
                    <a:cubicBezTo>
                      <a:pt x="249" y="50"/>
                      <a:pt x="249" y="53"/>
                      <a:pt x="246" y="55"/>
                    </a:cubicBezTo>
                    <a:lnTo>
                      <a:pt x="238" y="47"/>
                    </a:lnTo>
                    <a:lnTo>
                      <a:pt x="243" y="42"/>
                    </a:lnTo>
                    <a:cubicBezTo>
                      <a:pt x="238" y="45"/>
                      <a:pt x="235" y="37"/>
                      <a:pt x="230" y="34"/>
                    </a:cubicBezTo>
                    <a:cubicBezTo>
                      <a:pt x="227" y="45"/>
                      <a:pt x="242" y="58"/>
                      <a:pt x="241" y="66"/>
                    </a:cubicBezTo>
                    <a:cubicBezTo>
                      <a:pt x="242" y="62"/>
                      <a:pt x="244" y="58"/>
                      <a:pt x="246" y="55"/>
                    </a:cubicBezTo>
                    <a:close/>
                    <a:moveTo>
                      <a:pt x="317" y="283"/>
                    </a:moveTo>
                    <a:cubicBezTo>
                      <a:pt x="315" y="288"/>
                      <a:pt x="320" y="288"/>
                      <a:pt x="323" y="291"/>
                    </a:cubicBezTo>
                    <a:cubicBezTo>
                      <a:pt x="333" y="280"/>
                      <a:pt x="339" y="288"/>
                      <a:pt x="347" y="296"/>
                    </a:cubicBezTo>
                    <a:cubicBezTo>
                      <a:pt x="349" y="299"/>
                      <a:pt x="355" y="302"/>
                      <a:pt x="360" y="302"/>
                    </a:cubicBezTo>
                    <a:cubicBezTo>
                      <a:pt x="360" y="299"/>
                      <a:pt x="360" y="299"/>
                      <a:pt x="362" y="296"/>
                    </a:cubicBezTo>
                    <a:lnTo>
                      <a:pt x="368" y="296"/>
                    </a:lnTo>
                    <a:cubicBezTo>
                      <a:pt x="376" y="312"/>
                      <a:pt x="400" y="323"/>
                      <a:pt x="402" y="339"/>
                    </a:cubicBezTo>
                    <a:cubicBezTo>
                      <a:pt x="418" y="347"/>
                      <a:pt x="439" y="339"/>
                      <a:pt x="453" y="355"/>
                    </a:cubicBezTo>
                    <a:cubicBezTo>
                      <a:pt x="484" y="389"/>
                      <a:pt x="415" y="402"/>
                      <a:pt x="426" y="437"/>
                    </a:cubicBezTo>
                    <a:cubicBezTo>
                      <a:pt x="421" y="460"/>
                      <a:pt x="402" y="463"/>
                      <a:pt x="381" y="466"/>
                    </a:cubicBezTo>
                    <a:cubicBezTo>
                      <a:pt x="373" y="484"/>
                      <a:pt x="360" y="490"/>
                      <a:pt x="344" y="500"/>
                    </a:cubicBezTo>
                    <a:cubicBezTo>
                      <a:pt x="320" y="500"/>
                      <a:pt x="317" y="516"/>
                      <a:pt x="299" y="521"/>
                    </a:cubicBezTo>
                    <a:cubicBezTo>
                      <a:pt x="291" y="543"/>
                      <a:pt x="272" y="550"/>
                      <a:pt x="267" y="572"/>
                    </a:cubicBezTo>
                    <a:cubicBezTo>
                      <a:pt x="270" y="580"/>
                      <a:pt x="283" y="574"/>
                      <a:pt x="280" y="585"/>
                    </a:cubicBezTo>
                    <a:cubicBezTo>
                      <a:pt x="265" y="585"/>
                      <a:pt x="246" y="577"/>
                      <a:pt x="243" y="558"/>
                    </a:cubicBezTo>
                    <a:cubicBezTo>
                      <a:pt x="249" y="511"/>
                      <a:pt x="286" y="474"/>
                      <a:pt x="288" y="426"/>
                    </a:cubicBezTo>
                    <a:cubicBezTo>
                      <a:pt x="265" y="407"/>
                      <a:pt x="259" y="376"/>
                      <a:pt x="262" y="344"/>
                    </a:cubicBezTo>
                    <a:cubicBezTo>
                      <a:pt x="278" y="336"/>
                      <a:pt x="275" y="320"/>
                      <a:pt x="280" y="310"/>
                    </a:cubicBezTo>
                    <a:lnTo>
                      <a:pt x="272" y="302"/>
                    </a:lnTo>
                    <a:cubicBezTo>
                      <a:pt x="265" y="315"/>
                      <a:pt x="257" y="296"/>
                      <a:pt x="246" y="302"/>
                    </a:cubicBezTo>
                    <a:cubicBezTo>
                      <a:pt x="246" y="299"/>
                      <a:pt x="243" y="296"/>
                      <a:pt x="241" y="294"/>
                    </a:cubicBezTo>
                    <a:cubicBezTo>
                      <a:pt x="235" y="288"/>
                      <a:pt x="227" y="283"/>
                      <a:pt x="222" y="275"/>
                    </a:cubicBezTo>
                    <a:cubicBezTo>
                      <a:pt x="204" y="270"/>
                      <a:pt x="185" y="270"/>
                      <a:pt x="169" y="259"/>
                    </a:cubicBezTo>
                    <a:cubicBezTo>
                      <a:pt x="148" y="257"/>
                      <a:pt x="161" y="235"/>
                      <a:pt x="143" y="230"/>
                    </a:cubicBezTo>
                    <a:cubicBezTo>
                      <a:pt x="140" y="233"/>
                      <a:pt x="137" y="235"/>
                      <a:pt x="137" y="238"/>
                    </a:cubicBezTo>
                    <a:cubicBezTo>
                      <a:pt x="108" y="230"/>
                      <a:pt x="119" y="201"/>
                      <a:pt x="106" y="182"/>
                    </a:cubicBezTo>
                    <a:cubicBezTo>
                      <a:pt x="108" y="169"/>
                      <a:pt x="108" y="159"/>
                      <a:pt x="106" y="148"/>
                    </a:cubicBezTo>
                    <a:cubicBezTo>
                      <a:pt x="103" y="140"/>
                      <a:pt x="100" y="135"/>
                      <a:pt x="95" y="127"/>
                    </a:cubicBezTo>
                    <a:cubicBezTo>
                      <a:pt x="66" y="95"/>
                      <a:pt x="34" y="148"/>
                      <a:pt x="0" y="132"/>
                    </a:cubicBezTo>
                    <a:cubicBezTo>
                      <a:pt x="13" y="132"/>
                      <a:pt x="24" y="124"/>
                      <a:pt x="32" y="116"/>
                    </a:cubicBezTo>
                    <a:cubicBezTo>
                      <a:pt x="29" y="111"/>
                      <a:pt x="21" y="108"/>
                      <a:pt x="24" y="103"/>
                    </a:cubicBezTo>
                    <a:lnTo>
                      <a:pt x="29" y="98"/>
                    </a:lnTo>
                    <a:lnTo>
                      <a:pt x="24" y="92"/>
                    </a:lnTo>
                    <a:lnTo>
                      <a:pt x="29" y="87"/>
                    </a:lnTo>
                    <a:cubicBezTo>
                      <a:pt x="26" y="84"/>
                      <a:pt x="24" y="82"/>
                      <a:pt x="24" y="79"/>
                    </a:cubicBezTo>
                    <a:cubicBezTo>
                      <a:pt x="39" y="66"/>
                      <a:pt x="63" y="47"/>
                      <a:pt x="90" y="50"/>
                    </a:cubicBezTo>
                    <a:cubicBezTo>
                      <a:pt x="111" y="42"/>
                      <a:pt x="137" y="66"/>
                      <a:pt x="159" y="42"/>
                    </a:cubicBezTo>
                    <a:cubicBezTo>
                      <a:pt x="148" y="42"/>
                      <a:pt x="140" y="29"/>
                      <a:pt x="151" y="21"/>
                    </a:cubicBezTo>
                    <a:cubicBezTo>
                      <a:pt x="156" y="21"/>
                      <a:pt x="164" y="10"/>
                      <a:pt x="169" y="21"/>
                    </a:cubicBezTo>
                    <a:cubicBezTo>
                      <a:pt x="174" y="18"/>
                      <a:pt x="174" y="13"/>
                      <a:pt x="174" y="8"/>
                    </a:cubicBezTo>
                    <a:cubicBezTo>
                      <a:pt x="190" y="0"/>
                      <a:pt x="206" y="24"/>
                      <a:pt x="212" y="2"/>
                    </a:cubicBezTo>
                    <a:lnTo>
                      <a:pt x="220" y="2"/>
                    </a:lnTo>
                    <a:cubicBezTo>
                      <a:pt x="220" y="8"/>
                      <a:pt x="222" y="8"/>
                      <a:pt x="225" y="10"/>
                    </a:cubicBezTo>
                    <a:lnTo>
                      <a:pt x="230" y="5"/>
                    </a:lnTo>
                    <a:lnTo>
                      <a:pt x="235" y="10"/>
                    </a:lnTo>
                    <a:cubicBezTo>
                      <a:pt x="249" y="0"/>
                      <a:pt x="257" y="24"/>
                      <a:pt x="272" y="16"/>
                    </a:cubicBezTo>
                    <a:cubicBezTo>
                      <a:pt x="286" y="24"/>
                      <a:pt x="291" y="39"/>
                      <a:pt x="296" y="55"/>
                    </a:cubicBezTo>
                    <a:cubicBezTo>
                      <a:pt x="291" y="55"/>
                      <a:pt x="286" y="55"/>
                      <a:pt x="283" y="61"/>
                    </a:cubicBezTo>
                    <a:lnTo>
                      <a:pt x="302" y="79"/>
                    </a:lnTo>
                    <a:cubicBezTo>
                      <a:pt x="307" y="76"/>
                      <a:pt x="307" y="71"/>
                      <a:pt x="307" y="66"/>
                    </a:cubicBezTo>
                    <a:cubicBezTo>
                      <a:pt x="328" y="76"/>
                      <a:pt x="341" y="98"/>
                      <a:pt x="352" y="119"/>
                    </a:cubicBezTo>
                    <a:cubicBezTo>
                      <a:pt x="328" y="122"/>
                      <a:pt x="307" y="132"/>
                      <a:pt x="294" y="153"/>
                    </a:cubicBezTo>
                    <a:cubicBezTo>
                      <a:pt x="307" y="188"/>
                      <a:pt x="249" y="188"/>
                      <a:pt x="275" y="222"/>
                    </a:cubicBezTo>
                    <a:lnTo>
                      <a:pt x="267" y="230"/>
                    </a:lnTo>
                    <a:cubicBezTo>
                      <a:pt x="267" y="222"/>
                      <a:pt x="265" y="214"/>
                      <a:pt x="259" y="209"/>
                    </a:cubicBezTo>
                    <a:cubicBezTo>
                      <a:pt x="235" y="222"/>
                      <a:pt x="196" y="196"/>
                      <a:pt x="201" y="238"/>
                    </a:cubicBezTo>
                    <a:cubicBezTo>
                      <a:pt x="206" y="243"/>
                      <a:pt x="206" y="251"/>
                      <a:pt x="214" y="254"/>
                    </a:cubicBezTo>
                    <a:cubicBezTo>
                      <a:pt x="225" y="259"/>
                      <a:pt x="230" y="246"/>
                      <a:pt x="235" y="241"/>
                    </a:cubicBezTo>
                    <a:lnTo>
                      <a:pt x="235" y="235"/>
                    </a:lnTo>
                    <a:lnTo>
                      <a:pt x="254" y="235"/>
                    </a:lnTo>
                    <a:cubicBezTo>
                      <a:pt x="265" y="251"/>
                      <a:pt x="233" y="270"/>
                      <a:pt x="262" y="272"/>
                    </a:cubicBezTo>
                    <a:cubicBezTo>
                      <a:pt x="262" y="278"/>
                      <a:pt x="262" y="283"/>
                      <a:pt x="257" y="286"/>
                    </a:cubicBezTo>
                    <a:cubicBezTo>
                      <a:pt x="259" y="291"/>
                      <a:pt x="262" y="294"/>
                      <a:pt x="267" y="294"/>
                    </a:cubicBezTo>
                    <a:lnTo>
                      <a:pt x="278" y="294"/>
                    </a:lnTo>
                    <a:lnTo>
                      <a:pt x="283" y="294"/>
                    </a:lnTo>
                    <a:cubicBezTo>
                      <a:pt x="285" y="294"/>
                      <a:pt x="288" y="294"/>
                      <a:pt x="290" y="296"/>
                    </a:cubicBezTo>
                    <a:cubicBezTo>
                      <a:pt x="299" y="290"/>
                      <a:pt x="305" y="286"/>
                      <a:pt x="317" y="28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58" name="Freeform 373">
                <a:extLst>
                  <a:ext uri="{FF2B5EF4-FFF2-40B4-BE49-F238E27FC236}">
                    <a16:creationId xmlns:a16="http://schemas.microsoft.com/office/drawing/2014/main" id="{C1E5098B-630E-4361-801A-9FDF7C653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5350" y="5691188"/>
                <a:ext cx="14288" cy="15875"/>
              </a:xfrm>
              <a:custGeom>
                <a:avLst/>
                <a:gdLst>
                  <a:gd name="T0" fmla="*/ 0 w 38"/>
                  <a:gd name="T1" fmla="*/ 0 h 46"/>
                  <a:gd name="T2" fmla="*/ 16 w 38"/>
                  <a:gd name="T3" fmla="*/ 0 h 46"/>
                  <a:gd name="T4" fmla="*/ 32 w 38"/>
                  <a:gd name="T5" fmla="*/ 2 h 46"/>
                  <a:gd name="T6" fmla="*/ 37 w 38"/>
                  <a:gd name="T7" fmla="*/ 13 h 46"/>
                  <a:gd name="T8" fmla="*/ 32 w 38"/>
                  <a:gd name="T9" fmla="*/ 23 h 46"/>
                  <a:gd name="T10" fmla="*/ 16 w 38"/>
                  <a:gd name="T11" fmla="*/ 29 h 46"/>
                  <a:gd name="T12" fmla="*/ 14 w 38"/>
                  <a:gd name="T13" fmla="*/ 29 h 46"/>
                  <a:gd name="T14" fmla="*/ 14 w 38"/>
                  <a:gd name="T15" fmla="*/ 45 h 46"/>
                  <a:gd name="T16" fmla="*/ 0 w 38"/>
                  <a:gd name="T17" fmla="*/ 45 h 46"/>
                  <a:gd name="T18" fmla="*/ 0 w 38"/>
                  <a:gd name="T19" fmla="*/ 0 h 46"/>
                  <a:gd name="T20" fmla="*/ 14 w 38"/>
                  <a:gd name="T21" fmla="*/ 18 h 46"/>
                  <a:gd name="T22" fmla="*/ 16 w 38"/>
                  <a:gd name="T23" fmla="*/ 18 h 46"/>
                  <a:gd name="T24" fmla="*/ 24 w 38"/>
                  <a:gd name="T25" fmla="*/ 13 h 46"/>
                  <a:gd name="T26" fmla="*/ 16 w 38"/>
                  <a:gd name="T27" fmla="*/ 7 h 46"/>
                  <a:gd name="T28" fmla="*/ 14 w 38"/>
                  <a:gd name="T29" fmla="*/ 7 h 46"/>
                  <a:gd name="T30" fmla="*/ 14 w 38"/>
                  <a:gd name="T31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46">
                    <a:moveTo>
                      <a:pt x="0" y="0"/>
                    </a:moveTo>
                    <a:cubicBezTo>
                      <a:pt x="3" y="0"/>
                      <a:pt x="8" y="0"/>
                      <a:pt x="16" y="0"/>
                    </a:cubicBezTo>
                    <a:cubicBezTo>
                      <a:pt x="24" y="0"/>
                      <a:pt x="27" y="0"/>
                      <a:pt x="32" y="2"/>
                    </a:cubicBezTo>
                    <a:cubicBezTo>
                      <a:pt x="35" y="5"/>
                      <a:pt x="37" y="7"/>
                      <a:pt x="37" y="13"/>
                    </a:cubicBezTo>
                    <a:cubicBezTo>
                      <a:pt x="37" y="18"/>
                      <a:pt x="35" y="21"/>
                      <a:pt x="32" y="23"/>
                    </a:cubicBezTo>
                    <a:cubicBezTo>
                      <a:pt x="29" y="26"/>
                      <a:pt x="24" y="29"/>
                      <a:pt x="16" y="29"/>
                    </a:cubicBezTo>
                    <a:lnTo>
                      <a:pt x="14" y="29"/>
                    </a:lnTo>
                    <a:lnTo>
                      <a:pt x="14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  <a:moveTo>
                      <a:pt x="14" y="18"/>
                    </a:moveTo>
                    <a:lnTo>
                      <a:pt x="16" y="18"/>
                    </a:lnTo>
                    <a:cubicBezTo>
                      <a:pt x="22" y="18"/>
                      <a:pt x="24" y="16"/>
                      <a:pt x="24" y="13"/>
                    </a:cubicBezTo>
                    <a:cubicBezTo>
                      <a:pt x="24" y="11"/>
                      <a:pt x="22" y="7"/>
                      <a:pt x="16" y="7"/>
                    </a:cubicBezTo>
                    <a:cubicBezTo>
                      <a:pt x="14" y="7"/>
                      <a:pt x="14" y="7"/>
                      <a:pt x="14" y="7"/>
                    </a:cubicBezTo>
                    <a:lnTo>
                      <a:pt x="14" y="1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59" name="Freeform 374">
                <a:extLst>
                  <a:ext uri="{FF2B5EF4-FFF2-40B4-BE49-F238E27FC236}">
                    <a16:creationId xmlns:a16="http://schemas.microsoft.com/office/drawing/2014/main" id="{0FCD73C9-1405-84BC-BCA3-26F59C25DD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6938" y="5713413"/>
                <a:ext cx="15875" cy="15875"/>
              </a:xfrm>
              <a:custGeom>
                <a:avLst/>
                <a:gdLst>
                  <a:gd name="T0" fmla="*/ 16 w 43"/>
                  <a:gd name="T1" fmla="*/ 35 h 46"/>
                  <a:gd name="T2" fmla="*/ 13 w 43"/>
                  <a:gd name="T3" fmla="*/ 45 h 46"/>
                  <a:gd name="T4" fmla="*/ 0 w 43"/>
                  <a:gd name="T5" fmla="*/ 45 h 46"/>
                  <a:gd name="T6" fmla="*/ 13 w 43"/>
                  <a:gd name="T7" fmla="*/ 0 h 46"/>
                  <a:gd name="T8" fmla="*/ 29 w 43"/>
                  <a:gd name="T9" fmla="*/ 0 h 46"/>
                  <a:gd name="T10" fmla="*/ 42 w 43"/>
                  <a:gd name="T11" fmla="*/ 45 h 46"/>
                  <a:gd name="T12" fmla="*/ 29 w 43"/>
                  <a:gd name="T13" fmla="*/ 45 h 46"/>
                  <a:gd name="T14" fmla="*/ 26 w 43"/>
                  <a:gd name="T15" fmla="*/ 35 h 46"/>
                  <a:gd name="T16" fmla="*/ 16 w 43"/>
                  <a:gd name="T17" fmla="*/ 35 h 46"/>
                  <a:gd name="T18" fmla="*/ 26 w 43"/>
                  <a:gd name="T19" fmla="*/ 27 h 46"/>
                  <a:gd name="T20" fmla="*/ 23 w 43"/>
                  <a:gd name="T21" fmla="*/ 19 h 46"/>
                  <a:gd name="T22" fmla="*/ 21 w 43"/>
                  <a:gd name="T23" fmla="*/ 11 h 46"/>
                  <a:gd name="T24" fmla="*/ 21 w 43"/>
                  <a:gd name="T25" fmla="*/ 11 h 46"/>
                  <a:gd name="T26" fmla="*/ 18 w 43"/>
                  <a:gd name="T27" fmla="*/ 19 h 46"/>
                  <a:gd name="T28" fmla="*/ 16 w 43"/>
                  <a:gd name="T29" fmla="*/ 27 h 46"/>
                  <a:gd name="T30" fmla="*/ 26 w 43"/>
                  <a:gd name="T31" fmla="*/ 2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3" h="46">
                    <a:moveTo>
                      <a:pt x="16" y="35"/>
                    </a:moveTo>
                    <a:lnTo>
                      <a:pt x="13" y="45"/>
                    </a:lnTo>
                    <a:lnTo>
                      <a:pt x="0" y="45"/>
                    </a:lnTo>
                    <a:lnTo>
                      <a:pt x="13" y="0"/>
                    </a:lnTo>
                    <a:lnTo>
                      <a:pt x="29" y="0"/>
                    </a:lnTo>
                    <a:lnTo>
                      <a:pt x="42" y="45"/>
                    </a:lnTo>
                    <a:lnTo>
                      <a:pt x="29" y="45"/>
                    </a:lnTo>
                    <a:lnTo>
                      <a:pt x="26" y="35"/>
                    </a:lnTo>
                    <a:lnTo>
                      <a:pt x="16" y="35"/>
                    </a:lnTo>
                    <a:close/>
                    <a:moveTo>
                      <a:pt x="26" y="27"/>
                    </a:moveTo>
                    <a:lnTo>
                      <a:pt x="23" y="19"/>
                    </a:lnTo>
                    <a:cubicBezTo>
                      <a:pt x="23" y="16"/>
                      <a:pt x="21" y="14"/>
                      <a:pt x="21" y="11"/>
                    </a:cubicBezTo>
                    <a:lnTo>
                      <a:pt x="21" y="11"/>
                    </a:lnTo>
                    <a:cubicBezTo>
                      <a:pt x="21" y="14"/>
                      <a:pt x="18" y="16"/>
                      <a:pt x="18" y="19"/>
                    </a:cubicBezTo>
                    <a:lnTo>
                      <a:pt x="16" y="27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60" name="Freeform 375">
                <a:extLst>
                  <a:ext uri="{FF2B5EF4-FFF2-40B4-BE49-F238E27FC236}">
                    <a16:creationId xmlns:a16="http://schemas.microsoft.com/office/drawing/2014/main" id="{90091A76-216B-0A5C-1507-2A43F5334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3763" y="5737225"/>
                <a:ext cx="14287" cy="15875"/>
              </a:xfrm>
              <a:custGeom>
                <a:avLst/>
                <a:gdLst>
                  <a:gd name="T0" fmla="*/ 13 w 40"/>
                  <a:gd name="T1" fmla="*/ 0 h 46"/>
                  <a:gd name="T2" fmla="*/ 13 w 40"/>
                  <a:gd name="T3" fmla="*/ 16 h 46"/>
                  <a:gd name="T4" fmla="*/ 29 w 40"/>
                  <a:gd name="T5" fmla="*/ 16 h 46"/>
                  <a:gd name="T6" fmla="*/ 29 w 40"/>
                  <a:gd name="T7" fmla="*/ 0 h 46"/>
                  <a:gd name="T8" fmla="*/ 39 w 40"/>
                  <a:gd name="T9" fmla="*/ 0 h 46"/>
                  <a:gd name="T10" fmla="*/ 39 w 40"/>
                  <a:gd name="T11" fmla="*/ 45 h 46"/>
                  <a:gd name="T12" fmla="*/ 29 w 40"/>
                  <a:gd name="T13" fmla="*/ 45 h 46"/>
                  <a:gd name="T14" fmla="*/ 29 w 40"/>
                  <a:gd name="T15" fmla="*/ 26 h 46"/>
                  <a:gd name="T16" fmla="*/ 13 w 40"/>
                  <a:gd name="T17" fmla="*/ 26 h 46"/>
                  <a:gd name="T18" fmla="*/ 13 w 40"/>
                  <a:gd name="T19" fmla="*/ 45 h 46"/>
                  <a:gd name="T20" fmla="*/ 0 w 40"/>
                  <a:gd name="T21" fmla="*/ 45 h 46"/>
                  <a:gd name="T22" fmla="*/ 0 w 40"/>
                  <a:gd name="T23" fmla="*/ 0 h 46"/>
                  <a:gd name="T24" fmla="*/ 13 w 40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6">
                    <a:moveTo>
                      <a:pt x="13" y="0"/>
                    </a:moveTo>
                    <a:lnTo>
                      <a:pt x="13" y="16"/>
                    </a:lnTo>
                    <a:lnTo>
                      <a:pt x="29" y="16"/>
                    </a:lnTo>
                    <a:lnTo>
                      <a:pt x="29" y="0"/>
                    </a:lnTo>
                    <a:lnTo>
                      <a:pt x="39" y="0"/>
                    </a:lnTo>
                    <a:lnTo>
                      <a:pt x="39" y="45"/>
                    </a:lnTo>
                    <a:lnTo>
                      <a:pt x="29" y="45"/>
                    </a:lnTo>
                    <a:lnTo>
                      <a:pt x="29" y="26"/>
                    </a:lnTo>
                    <a:lnTo>
                      <a:pt x="13" y="26"/>
                    </a:lnTo>
                    <a:lnTo>
                      <a:pt x="13" y="45"/>
                    </a:lnTo>
                    <a:lnTo>
                      <a:pt x="0" y="45"/>
                    </a:lnTo>
                    <a:lnTo>
                      <a:pt x="0" y="0"/>
                    </a:lnTo>
                    <a:lnTo>
                      <a:pt x="13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61" name="Freeform 376">
                <a:extLst>
                  <a:ext uri="{FF2B5EF4-FFF2-40B4-BE49-F238E27FC236}">
                    <a16:creationId xmlns:a16="http://schemas.microsoft.com/office/drawing/2014/main" id="{E2BF1300-5ED5-9853-264A-6F12C2C0E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9000" y="5759450"/>
                <a:ext cx="15875" cy="17463"/>
              </a:xfrm>
              <a:custGeom>
                <a:avLst/>
                <a:gdLst>
                  <a:gd name="T0" fmla="*/ 21 w 46"/>
                  <a:gd name="T1" fmla="*/ 47 h 48"/>
                  <a:gd name="T2" fmla="*/ 0 w 46"/>
                  <a:gd name="T3" fmla="*/ 23 h 48"/>
                  <a:gd name="T4" fmla="*/ 24 w 46"/>
                  <a:gd name="T5" fmla="*/ 0 h 48"/>
                  <a:gd name="T6" fmla="*/ 45 w 46"/>
                  <a:gd name="T7" fmla="*/ 23 h 48"/>
                  <a:gd name="T8" fmla="*/ 21 w 46"/>
                  <a:gd name="T9" fmla="*/ 47 h 48"/>
                  <a:gd name="T10" fmla="*/ 24 w 46"/>
                  <a:gd name="T11" fmla="*/ 37 h 48"/>
                  <a:gd name="T12" fmla="*/ 34 w 46"/>
                  <a:gd name="T13" fmla="*/ 23 h 48"/>
                  <a:gd name="T14" fmla="*/ 24 w 46"/>
                  <a:gd name="T15" fmla="*/ 10 h 48"/>
                  <a:gd name="T16" fmla="*/ 13 w 46"/>
                  <a:gd name="T17" fmla="*/ 23 h 48"/>
                  <a:gd name="T18" fmla="*/ 24 w 46"/>
                  <a:gd name="T19" fmla="*/ 3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48">
                    <a:moveTo>
                      <a:pt x="21" y="47"/>
                    </a:moveTo>
                    <a:cubicBezTo>
                      <a:pt x="8" y="47"/>
                      <a:pt x="0" y="37"/>
                      <a:pt x="0" y="23"/>
                    </a:cubicBezTo>
                    <a:cubicBezTo>
                      <a:pt x="0" y="10"/>
                      <a:pt x="8" y="0"/>
                      <a:pt x="24" y="0"/>
                    </a:cubicBezTo>
                    <a:cubicBezTo>
                      <a:pt x="37" y="2"/>
                      <a:pt x="45" y="13"/>
                      <a:pt x="45" y="23"/>
                    </a:cubicBezTo>
                    <a:cubicBezTo>
                      <a:pt x="45" y="37"/>
                      <a:pt x="37" y="47"/>
                      <a:pt x="21" y="47"/>
                    </a:cubicBezTo>
                    <a:close/>
                    <a:moveTo>
                      <a:pt x="24" y="37"/>
                    </a:moveTo>
                    <a:cubicBezTo>
                      <a:pt x="29" y="37"/>
                      <a:pt x="34" y="31"/>
                      <a:pt x="34" y="23"/>
                    </a:cubicBezTo>
                    <a:cubicBezTo>
                      <a:pt x="34" y="15"/>
                      <a:pt x="32" y="10"/>
                      <a:pt x="24" y="10"/>
                    </a:cubicBezTo>
                    <a:cubicBezTo>
                      <a:pt x="16" y="10"/>
                      <a:pt x="13" y="15"/>
                      <a:pt x="13" y="23"/>
                    </a:cubicBezTo>
                    <a:cubicBezTo>
                      <a:pt x="13" y="31"/>
                      <a:pt x="16" y="37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62" name="Freeform 377">
                <a:extLst>
                  <a:ext uri="{FF2B5EF4-FFF2-40B4-BE49-F238E27FC236}">
                    <a16:creationId xmlns:a16="http://schemas.microsoft.com/office/drawing/2014/main" id="{566CBBA5-EE5B-0E95-8ED9-D525DB49F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425" y="5699125"/>
                <a:ext cx="15875" cy="17463"/>
              </a:xfrm>
              <a:custGeom>
                <a:avLst/>
                <a:gdLst>
                  <a:gd name="T0" fmla="*/ 21 w 46"/>
                  <a:gd name="T1" fmla="*/ 47 h 48"/>
                  <a:gd name="T2" fmla="*/ 0 w 46"/>
                  <a:gd name="T3" fmla="*/ 24 h 48"/>
                  <a:gd name="T4" fmla="*/ 24 w 46"/>
                  <a:gd name="T5" fmla="*/ 0 h 48"/>
                  <a:gd name="T6" fmla="*/ 45 w 46"/>
                  <a:gd name="T7" fmla="*/ 24 h 48"/>
                  <a:gd name="T8" fmla="*/ 21 w 46"/>
                  <a:gd name="T9" fmla="*/ 47 h 48"/>
                  <a:gd name="T10" fmla="*/ 21 w 46"/>
                  <a:gd name="T11" fmla="*/ 37 h 48"/>
                  <a:gd name="T12" fmla="*/ 32 w 46"/>
                  <a:gd name="T13" fmla="*/ 24 h 48"/>
                  <a:gd name="T14" fmla="*/ 21 w 46"/>
                  <a:gd name="T15" fmla="*/ 10 h 48"/>
                  <a:gd name="T16" fmla="*/ 11 w 46"/>
                  <a:gd name="T17" fmla="*/ 24 h 48"/>
                  <a:gd name="T18" fmla="*/ 21 w 46"/>
                  <a:gd name="T19" fmla="*/ 3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48">
                    <a:moveTo>
                      <a:pt x="21" y="47"/>
                    </a:moveTo>
                    <a:cubicBezTo>
                      <a:pt x="8" y="47"/>
                      <a:pt x="0" y="38"/>
                      <a:pt x="0" y="24"/>
                    </a:cubicBezTo>
                    <a:cubicBezTo>
                      <a:pt x="0" y="11"/>
                      <a:pt x="8" y="0"/>
                      <a:pt x="24" y="0"/>
                    </a:cubicBezTo>
                    <a:cubicBezTo>
                      <a:pt x="37" y="0"/>
                      <a:pt x="45" y="13"/>
                      <a:pt x="45" y="24"/>
                    </a:cubicBezTo>
                    <a:cubicBezTo>
                      <a:pt x="45" y="37"/>
                      <a:pt x="37" y="47"/>
                      <a:pt x="21" y="47"/>
                    </a:cubicBezTo>
                    <a:close/>
                    <a:moveTo>
                      <a:pt x="21" y="37"/>
                    </a:moveTo>
                    <a:cubicBezTo>
                      <a:pt x="26" y="37"/>
                      <a:pt x="32" y="32"/>
                      <a:pt x="32" y="24"/>
                    </a:cubicBezTo>
                    <a:cubicBezTo>
                      <a:pt x="32" y="16"/>
                      <a:pt x="29" y="10"/>
                      <a:pt x="21" y="10"/>
                    </a:cubicBezTo>
                    <a:cubicBezTo>
                      <a:pt x="16" y="10"/>
                      <a:pt x="11" y="16"/>
                      <a:pt x="11" y="24"/>
                    </a:cubicBezTo>
                    <a:cubicBezTo>
                      <a:pt x="11" y="32"/>
                      <a:pt x="13" y="37"/>
                      <a:pt x="21" y="3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63" name="Freeform 378">
                <a:extLst>
                  <a:ext uri="{FF2B5EF4-FFF2-40B4-BE49-F238E27FC236}">
                    <a16:creationId xmlns:a16="http://schemas.microsoft.com/office/drawing/2014/main" id="{21B54CBF-C834-3270-1A0F-D04215A64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425" y="5726113"/>
                <a:ext cx="14288" cy="15875"/>
              </a:xfrm>
              <a:custGeom>
                <a:avLst/>
                <a:gdLst>
                  <a:gd name="T0" fmla="*/ 0 w 38"/>
                  <a:gd name="T1" fmla="*/ 0 h 46"/>
                  <a:gd name="T2" fmla="*/ 16 w 38"/>
                  <a:gd name="T3" fmla="*/ 0 h 46"/>
                  <a:gd name="T4" fmla="*/ 32 w 38"/>
                  <a:gd name="T5" fmla="*/ 3 h 46"/>
                  <a:gd name="T6" fmla="*/ 37 w 38"/>
                  <a:gd name="T7" fmla="*/ 13 h 46"/>
                  <a:gd name="T8" fmla="*/ 32 w 38"/>
                  <a:gd name="T9" fmla="*/ 24 h 46"/>
                  <a:gd name="T10" fmla="*/ 16 w 38"/>
                  <a:gd name="T11" fmla="*/ 29 h 46"/>
                  <a:gd name="T12" fmla="*/ 13 w 38"/>
                  <a:gd name="T13" fmla="*/ 29 h 46"/>
                  <a:gd name="T14" fmla="*/ 13 w 38"/>
                  <a:gd name="T15" fmla="*/ 45 h 46"/>
                  <a:gd name="T16" fmla="*/ 0 w 38"/>
                  <a:gd name="T17" fmla="*/ 45 h 46"/>
                  <a:gd name="T18" fmla="*/ 0 w 38"/>
                  <a:gd name="T19" fmla="*/ 0 h 46"/>
                  <a:gd name="T20" fmla="*/ 11 w 38"/>
                  <a:gd name="T21" fmla="*/ 21 h 46"/>
                  <a:gd name="T22" fmla="*/ 13 w 38"/>
                  <a:gd name="T23" fmla="*/ 21 h 46"/>
                  <a:gd name="T24" fmla="*/ 21 w 38"/>
                  <a:gd name="T25" fmla="*/ 16 h 46"/>
                  <a:gd name="T26" fmla="*/ 13 w 38"/>
                  <a:gd name="T27" fmla="*/ 10 h 46"/>
                  <a:gd name="T28" fmla="*/ 11 w 38"/>
                  <a:gd name="T29" fmla="*/ 10 h 46"/>
                  <a:gd name="T30" fmla="*/ 11 w 38"/>
                  <a:gd name="T31" fmla="*/ 2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46">
                    <a:moveTo>
                      <a:pt x="0" y="0"/>
                    </a:moveTo>
                    <a:cubicBezTo>
                      <a:pt x="3" y="0"/>
                      <a:pt x="8" y="0"/>
                      <a:pt x="16" y="0"/>
                    </a:cubicBezTo>
                    <a:cubicBezTo>
                      <a:pt x="24" y="0"/>
                      <a:pt x="26" y="0"/>
                      <a:pt x="32" y="3"/>
                    </a:cubicBezTo>
                    <a:cubicBezTo>
                      <a:pt x="34" y="5"/>
                      <a:pt x="37" y="8"/>
                      <a:pt x="37" y="13"/>
                    </a:cubicBezTo>
                    <a:cubicBezTo>
                      <a:pt x="37" y="18"/>
                      <a:pt x="34" y="22"/>
                      <a:pt x="32" y="24"/>
                    </a:cubicBezTo>
                    <a:cubicBezTo>
                      <a:pt x="29" y="27"/>
                      <a:pt x="24" y="29"/>
                      <a:pt x="16" y="29"/>
                    </a:cubicBezTo>
                    <a:lnTo>
                      <a:pt x="13" y="29"/>
                    </a:lnTo>
                    <a:lnTo>
                      <a:pt x="13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  <a:moveTo>
                      <a:pt x="11" y="21"/>
                    </a:moveTo>
                    <a:lnTo>
                      <a:pt x="13" y="21"/>
                    </a:lnTo>
                    <a:cubicBezTo>
                      <a:pt x="19" y="21"/>
                      <a:pt x="21" y="19"/>
                      <a:pt x="21" y="16"/>
                    </a:cubicBezTo>
                    <a:cubicBezTo>
                      <a:pt x="21" y="14"/>
                      <a:pt x="19" y="10"/>
                      <a:pt x="13" y="10"/>
                    </a:cubicBezTo>
                    <a:cubicBezTo>
                      <a:pt x="11" y="10"/>
                      <a:pt x="11" y="10"/>
                      <a:pt x="11" y="10"/>
                    </a:cubicBezTo>
                    <a:lnTo>
                      <a:pt x="11" y="2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64" name="Freeform 379">
                <a:extLst>
                  <a:ext uri="{FF2B5EF4-FFF2-40B4-BE49-F238E27FC236}">
                    <a16:creationId xmlns:a16="http://schemas.microsoft.com/office/drawing/2014/main" id="{50D2F86E-6F04-4FB4-77E8-6185D8519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2775" y="5748338"/>
                <a:ext cx="12700" cy="15875"/>
              </a:xfrm>
              <a:custGeom>
                <a:avLst/>
                <a:gdLst>
                  <a:gd name="T0" fmla="*/ 3 w 35"/>
                  <a:gd name="T1" fmla="*/ 32 h 46"/>
                  <a:gd name="T2" fmla="*/ 16 w 35"/>
                  <a:gd name="T3" fmla="*/ 35 h 46"/>
                  <a:gd name="T4" fmla="*/ 21 w 35"/>
                  <a:gd name="T5" fmla="*/ 32 h 46"/>
                  <a:gd name="T6" fmla="*/ 13 w 35"/>
                  <a:gd name="T7" fmla="*/ 27 h 46"/>
                  <a:gd name="T8" fmla="*/ 0 w 35"/>
                  <a:gd name="T9" fmla="*/ 14 h 46"/>
                  <a:gd name="T10" fmla="*/ 18 w 35"/>
                  <a:gd name="T11" fmla="*/ 0 h 46"/>
                  <a:gd name="T12" fmla="*/ 32 w 35"/>
                  <a:gd name="T13" fmla="*/ 3 h 46"/>
                  <a:gd name="T14" fmla="*/ 29 w 35"/>
                  <a:gd name="T15" fmla="*/ 14 h 46"/>
                  <a:gd name="T16" fmla="*/ 18 w 35"/>
                  <a:gd name="T17" fmla="*/ 11 h 46"/>
                  <a:gd name="T18" fmla="*/ 13 w 35"/>
                  <a:gd name="T19" fmla="*/ 14 h 46"/>
                  <a:gd name="T20" fmla="*/ 21 w 35"/>
                  <a:gd name="T21" fmla="*/ 19 h 46"/>
                  <a:gd name="T22" fmla="*/ 34 w 35"/>
                  <a:gd name="T23" fmla="*/ 32 h 46"/>
                  <a:gd name="T24" fmla="*/ 16 w 35"/>
                  <a:gd name="T25" fmla="*/ 45 h 46"/>
                  <a:gd name="T26" fmla="*/ 3 w 35"/>
                  <a:gd name="T27" fmla="*/ 43 h 46"/>
                  <a:gd name="T28" fmla="*/ 3 w 35"/>
                  <a:gd name="T29" fmla="*/ 3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46">
                    <a:moveTo>
                      <a:pt x="3" y="32"/>
                    </a:moveTo>
                    <a:cubicBezTo>
                      <a:pt x="5" y="35"/>
                      <a:pt x="10" y="35"/>
                      <a:pt x="16" y="35"/>
                    </a:cubicBezTo>
                    <a:cubicBezTo>
                      <a:pt x="21" y="35"/>
                      <a:pt x="21" y="32"/>
                      <a:pt x="21" y="32"/>
                    </a:cubicBezTo>
                    <a:cubicBezTo>
                      <a:pt x="21" y="30"/>
                      <a:pt x="18" y="30"/>
                      <a:pt x="13" y="27"/>
                    </a:cubicBezTo>
                    <a:cubicBezTo>
                      <a:pt x="5" y="24"/>
                      <a:pt x="0" y="19"/>
                      <a:pt x="0" y="14"/>
                    </a:cubicBezTo>
                    <a:cubicBezTo>
                      <a:pt x="0" y="6"/>
                      <a:pt x="8" y="0"/>
                      <a:pt x="18" y="0"/>
                    </a:cubicBezTo>
                    <a:cubicBezTo>
                      <a:pt x="24" y="0"/>
                      <a:pt x="29" y="0"/>
                      <a:pt x="32" y="3"/>
                    </a:cubicBezTo>
                    <a:lnTo>
                      <a:pt x="29" y="14"/>
                    </a:lnTo>
                    <a:cubicBezTo>
                      <a:pt x="26" y="14"/>
                      <a:pt x="24" y="11"/>
                      <a:pt x="18" y="11"/>
                    </a:cubicBezTo>
                    <a:cubicBezTo>
                      <a:pt x="16" y="11"/>
                      <a:pt x="13" y="14"/>
                      <a:pt x="13" y="14"/>
                    </a:cubicBezTo>
                    <a:cubicBezTo>
                      <a:pt x="13" y="16"/>
                      <a:pt x="16" y="16"/>
                      <a:pt x="21" y="19"/>
                    </a:cubicBezTo>
                    <a:cubicBezTo>
                      <a:pt x="29" y="22"/>
                      <a:pt x="34" y="27"/>
                      <a:pt x="34" y="32"/>
                    </a:cubicBezTo>
                    <a:cubicBezTo>
                      <a:pt x="34" y="40"/>
                      <a:pt x="29" y="45"/>
                      <a:pt x="16" y="45"/>
                    </a:cubicBezTo>
                    <a:cubicBezTo>
                      <a:pt x="10" y="45"/>
                      <a:pt x="5" y="43"/>
                      <a:pt x="3" y="43"/>
                    </a:cubicBezTo>
                    <a:lnTo>
                      <a:pt x="3" y="3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65" name="Freeform 380">
                <a:extLst>
                  <a:ext uri="{FF2B5EF4-FFF2-40B4-BE49-F238E27FC236}">
                    <a16:creationId xmlns:a16="http://schemas.microsoft.com/office/drawing/2014/main" id="{93903E61-EBD2-1D90-22A9-A33BCF331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5554663"/>
                <a:ext cx="485775" cy="423862"/>
              </a:xfrm>
              <a:custGeom>
                <a:avLst/>
                <a:gdLst>
                  <a:gd name="T0" fmla="*/ 672 w 1351"/>
                  <a:gd name="T1" fmla="*/ 1176 h 1177"/>
                  <a:gd name="T2" fmla="*/ 0 w 1351"/>
                  <a:gd name="T3" fmla="*/ 588 h 1177"/>
                  <a:gd name="T4" fmla="*/ 672 w 1351"/>
                  <a:gd name="T5" fmla="*/ 0 h 1177"/>
                  <a:gd name="T6" fmla="*/ 1350 w 1351"/>
                  <a:gd name="T7" fmla="*/ 588 h 1177"/>
                  <a:gd name="T8" fmla="*/ 672 w 1351"/>
                  <a:gd name="T9" fmla="*/ 1176 h 1177"/>
                  <a:gd name="T10" fmla="*/ 672 w 1351"/>
                  <a:gd name="T11" fmla="*/ 901 h 1177"/>
                  <a:gd name="T12" fmla="*/ 863 w 1351"/>
                  <a:gd name="T13" fmla="*/ 585 h 1177"/>
                  <a:gd name="T14" fmla="*/ 672 w 1351"/>
                  <a:gd name="T15" fmla="*/ 270 h 1177"/>
                  <a:gd name="T16" fmla="*/ 487 w 1351"/>
                  <a:gd name="T17" fmla="*/ 585 h 1177"/>
                  <a:gd name="T18" fmla="*/ 672 w 1351"/>
                  <a:gd name="T19" fmla="*/ 901 h 1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51" h="1177">
                    <a:moveTo>
                      <a:pt x="672" y="1176"/>
                    </a:moveTo>
                    <a:cubicBezTo>
                      <a:pt x="249" y="1176"/>
                      <a:pt x="0" y="975"/>
                      <a:pt x="0" y="588"/>
                    </a:cubicBezTo>
                    <a:cubicBezTo>
                      <a:pt x="0" y="207"/>
                      <a:pt x="248" y="0"/>
                      <a:pt x="672" y="0"/>
                    </a:cubicBezTo>
                    <a:cubicBezTo>
                      <a:pt x="1095" y="0"/>
                      <a:pt x="1350" y="207"/>
                      <a:pt x="1350" y="588"/>
                    </a:cubicBezTo>
                    <a:cubicBezTo>
                      <a:pt x="1350" y="975"/>
                      <a:pt x="1096" y="1176"/>
                      <a:pt x="672" y="1176"/>
                    </a:cubicBezTo>
                    <a:close/>
                    <a:moveTo>
                      <a:pt x="672" y="901"/>
                    </a:moveTo>
                    <a:cubicBezTo>
                      <a:pt x="858" y="901"/>
                      <a:pt x="863" y="707"/>
                      <a:pt x="863" y="585"/>
                    </a:cubicBezTo>
                    <a:cubicBezTo>
                      <a:pt x="860" y="480"/>
                      <a:pt x="850" y="270"/>
                      <a:pt x="672" y="270"/>
                    </a:cubicBezTo>
                    <a:cubicBezTo>
                      <a:pt x="500" y="270"/>
                      <a:pt x="487" y="480"/>
                      <a:pt x="487" y="585"/>
                    </a:cubicBezTo>
                    <a:cubicBezTo>
                      <a:pt x="487" y="710"/>
                      <a:pt x="506" y="901"/>
                      <a:pt x="672" y="90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66" name="Freeform 381">
                <a:extLst>
                  <a:ext uri="{FF2B5EF4-FFF2-40B4-BE49-F238E27FC236}">
                    <a16:creationId xmlns:a16="http://schemas.microsoft.com/office/drawing/2014/main" id="{3C41D30B-E324-F2F4-BDB1-B7650468A2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988" y="5561013"/>
                <a:ext cx="449262" cy="409575"/>
              </a:xfrm>
              <a:custGeom>
                <a:avLst/>
                <a:gdLst>
                  <a:gd name="T0" fmla="*/ 802 w 1248"/>
                  <a:gd name="T1" fmla="*/ 0 h 1139"/>
                  <a:gd name="T2" fmla="*/ 1247 w 1248"/>
                  <a:gd name="T3" fmla="*/ 392 h 1139"/>
                  <a:gd name="T4" fmla="*/ 799 w 1248"/>
                  <a:gd name="T5" fmla="*/ 810 h 1139"/>
                  <a:gd name="T6" fmla="*/ 466 w 1248"/>
                  <a:gd name="T7" fmla="*/ 810 h 1139"/>
                  <a:gd name="T8" fmla="*/ 466 w 1248"/>
                  <a:gd name="T9" fmla="*/ 1138 h 1139"/>
                  <a:gd name="T10" fmla="*/ 0 w 1248"/>
                  <a:gd name="T11" fmla="*/ 1138 h 1139"/>
                  <a:gd name="T12" fmla="*/ 0 w 1248"/>
                  <a:gd name="T13" fmla="*/ 0 h 1139"/>
                  <a:gd name="T14" fmla="*/ 802 w 1248"/>
                  <a:gd name="T15" fmla="*/ 0 h 1139"/>
                  <a:gd name="T16" fmla="*/ 556 w 1248"/>
                  <a:gd name="T17" fmla="*/ 545 h 1139"/>
                  <a:gd name="T18" fmla="*/ 781 w 1248"/>
                  <a:gd name="T19" fmla="*/ 400 h 1139"/>
                  <a:gd name="T20" fmla="*/ 556 w 1248"/>
                  <a:gd name="T21" fmla="*/ 265 h 1139"/>
                  <a:gd name="T22" fmla="*/ 455 w 1248"/>
                  <a:gd name="T23" fmla="*/ 265 h 1139"/>
                  <a:gd name="T24" fmla="*/ 455 w 1248"/>
                  <a:gd name="T25" fmla="*/ 545 h 1139"/>
                  <a:gd name="T26" fmla="*/ 556 w 1248"/>
                  <a:gd name="T27" fmla="*/ 545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48" h="1139">
                    <a:moveTo>
                      <a:pt x="802" y="0"/>
                    </a:moveTo>
                    <a:cubicBezTo>
                      <a:pt x="993" y="0"/>
                      <a:pt x="1247" y="84"/>
                      <a:pt x="1247" y="392"/>
                    </a:cubicBezTo>
                    <a:cubicBezTo>
                      <a:pt x="1247" y="688"/>
                      <a:pt x="1043" y="810"/>
                      <a:pt x="799" y="810"/>
                    </a:cubicBezTo>
                    <a:lnTo>
                      <a:pt x="466" y="810"/>
                    </a:lnTo>
                    <a:lnTo>
                      <a:pt x="466" y="1138"/>
                    </a:lnTo>
                    <a:lnTo>
                      <a:pt x="0" y="1138"/>
                    </a:lnTo>
                    <a:lnTo>
                      <a:pt x="0" y="0"/>
                    </a:lnTo>
                    <a:lnTo>
                      <a:pt x="802" y="0"/>
                    </a:lnTo>
                    <a:close/>
                    <a:moveTo>
                      <a:pt x="556" y="545"/>
                    </a:moveTo>
                    <a:cubicBezTo>
                      <a:pt x="667" y="545"/>
                      <a:pt x="781" y="527"/>
                      <a:pt x="781" y="400"/>
                    </a:cubicBezTo>
                    <a:cubicBezTo>
                      <a:pt x="781" y="278"/>
                      <a:pt x="667" y="265"/>
                      <a:pt x="556" y="265"/>
                    </a:cubicBezTo>
                    <a:lnTo>
                      <a:pt x="455" y="265"/>
                    </a:lnTo>
                    <a:lnTo>
                      <a:pt x="455" y="545"/>
                    </a:lnTo>
                    <a:lnTo>
                      <a:pt x="556" y="54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67" name="Freeform 382">
                <a:extLst>
                  <a:ext uri="{FF2B5EF4-FFF2-40B4-BE49-F238E27FC236}">
                    <a16:creationId xmlns:a16="http://schemas.microsoft.com/office/drawing/2014/main" id="{2246267D-072B-8EA4-4140-E880A8BC6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825" y="5553075"/>
                <a:ext cx="396875" cy="423863"/>
              </a:xfrm>
              <a:custGeom>
                <a:avLst/>
                <a:gdLst>
                  <a:gd name="T0" fmla="*/ 1024 w 1102"/>
                  <a:gd name="T1" fmla="*/ 333 h 1176"/>
                  <a:gd name="T2" fmla="*/ 664 w 1102"/>
                  <a:gd name="T3" fmla="*/ 275 h 1176"/>
                  <a:gd name="T4" fmla="*/ 463 w 1102"/>
                  <a:gd name="T5" fmla="*/ 349 h 1176"/>
                  <a:gd name="T6" fmla="*/ 1101 w 1102"/>
                  <a:gd name="T7" fmla="*/ 794 h 1176"/>
                  <a:gd name="T8" fmla="*/ 511 w 1102"/>
                  <a:gd name="T9" fmla="*/ 1175 h 1176"/>
                  <a:gd name="T10" fmla="*/ 10 w 1102"/>
                  <a:gd name="T11" fmla="*/ 1122 h 1176"/>
                  <a:gd name="T12" fmla="*/ 10 w 1102"/>
                  <a:gd name="T13" fmla="*/ 828 h 1176"/>
                  <a:gd name="T14" fmla="*/ 428 w 1102"/>
                  <a:gd name="T15" fmla="*/ 903 h 1176"/>
                  <a:gd name="T16" fmla="*/ 638 w 1102"/>
                  <a:gd name="T17" fmla="*/ 823 h 1176"/>
                  <a:gd name="T18" fmla="*/ 0 w 1102"/>
                  <a:gd name="T19" fmla="*/ 368 h 1176"/>
                  <a:gd name="T20" fmla="*/ 624 w 1102"/>
                  <a:gd name="T21" fmla="*/ 0 h 1176"/>
                  <a:gd name="T22" fmla="*/ 1027 w 1102"/>
                  <a:gd name="T23" fmla="*/ 39 h 1176"/>
                  <a:gd name="T24" fmla="*/ 1027 w 1102"/>
                  <a:gd name="T25" fmla="*/ 333 h 1176"/>
                  <a:gd name="T26" fmla="*/ 1024 w 1102"/>
                  <a:gd name="T27" fmla="*/ 333 h 1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02" h="1176">
                    <a:moveTo>
                      <a:pt x="1024" y="333"/>
                    </a:moveTo>
                    <a:cubicBezTo>
                      <a:pt x="921" y="299"/>
                      <a:pt x="797" y="275"/>
                      <a:pt x="664" y="275"/>
                    </a:cubicBezTo>
                    <a:cubicBezTo>
                      <a:pt x="590" y="275"/>
                      <a:pt x="463" y="278"/>
                      <a:pt x="463" y="349"/>
                    </a:cubicBezTo>
                    <a:cubicBezTo>
                      <a:pt x="463" y="497"/>
                      <a:pt x="1101" y="357"/>
                      <a:pt x="1101" y="794"/>
                    </a:cubicBezTo>
                    <a:cubicBezTo>
                      <a:pt x="1101" y="1099"/>
                      <a:pt x="778" y="1175"/>
                      <a:pt x="511" y="1175"/>
                    </a:cubicBezTo>
                    <a:cubicBezTo>
                      <a:pt x="330" y="1175"/>
                      <a:pt x="185" y="1159"/>
                      <a:pt x="10" y="1122"/>
                    </a:cubicBezTo>
                    <a:lnTo>
                      <a:pt x="10" y="828"/>
                    </a:lnTo>
                    <a:cubicBezTo>
                      <a:pt x="135" y="876"/>
                      <a:pt x="288" y="903"/>
                      <a:pt x="428" y="903"/>
                    </a:cubicBezTo>
                    <a:cubicBezTo>
                      <a:pt x="537" y="903"/>
                      <a:pt x="638" y="881"/>
                      <a:pt x="638" y="823"/>
                    </a:cubicBezTo>
                    <a:cubicBezTo>
                      <a:pt x="638" y="670"/>
                      <a:pt x="0" y="807"/>
                      <a:pt x="0" y="368"/>
                    </a:cubicBezTo>
                    <a:cubicBezTo>
                      <a:pt x="0" y="55"/>
                      <a:pt x="346" y="0"/>
                      <a:pt x="624" y="0"/>
                    </a:cubicBezTo>
                    <a:cubicBezTo>
                      <a:pt x="754" y="0"/>
                      <a:pt x="900" y="15"/>
                      <a:pt x="1027" y="39"/>
                    </a:cubicBezTo>
                    <a:lnTo>
                      <a:pt x="1027" y="333"/>
                    </a:lnTo>
                    <a:lnTo>
                      <a:pt x="1024" y="333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 dirty="0"/>
              </a:p>
            </p:txBody>
          </p:sp>
        </p:grpSp>
        <p:pic>
          <p:nvPicPr>
            <p:cNvPr id="368" name="Imagem 367">
              <a:extLst>
                <a:ext uri="{FF2B5EF4-FFF2-40B4-BE49-F238E27FC236}">
                  <a16:creationId xmlns:a16="http://schemas.microsoft.com/office/drawing/2014/main" id="{C2831111-1C6B-9403-F3D6-661B3D96F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7961" y="5887981"/>
              <a:ext cx="1619825" cy="5203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4224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>
        <p15:prstTrans prst="curtains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2BAFE5-A396-2D40-B985-99D9449FE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CE295-5032-D04C-B41C-EC1C6BC868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5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D16614-67FA-9A4E-BF90-06936AF7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1B3128-3E0C-DF49-A9D5-312F21644B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1DE6C7-19E9-824E-8D18-D7C3754859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2E46-F3AC-6149-A4F4-DAE1B6D37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4071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HO_SlideMaster.potx" id="{4D86ECF3-808A-584D-BB03-8E1EA99BAF5A}" vid="{CDFCA2A7-F242-BC42-8EB4-1179C20D9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0b062d6-04b0-42b2-8da4-328e5eddc887" xsi:nil="true"/>
    <lcf76f155ced4ddcb4097134ff3c332f xmlns="d0b062d6-04b0-42b2-8da4-328e5eddc887">
      <Terms xmlns="http://schemas.microsoft.com/office/infopath/2007/PartnerControls"/>
    </lcf76f155ced4ddcb4097134ff3c332f>
    <SecurityClearance xmlns="d0b062d6-04b0-42b2-8da4-328e5eddc887" xsi:nil="true"/>
    <Lilian xmlns="d0b062d6-04b0-42b2-8da4-328e5eddc887" xsi:nil="true"/>
    <TaxCatchAll xmlns="5e13aadc-de86-43ee-b386-40c01ba74c80" xsi:nil="true"/>
    <DocumentID xmlns="82b74cde-721b-4900-965b-f4b64e85089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 OPAS" ma:contentTypeID="0x010100D9D66CEC5F2C404782F911C86DB1F77300943D3F739B659647BD5CFC479406D26F" ma:contentTypeVersion="34" ma:contentTypeDescription="Tipo de conteúdo para documento OPAS" ma:contentTypeScope="" ma:versionID="6f0a094822c865aefdc8676252e5ddf2">
  <xsd:schema xmlns:xsd="http://www.w3.org/2001/XMLSchema" xmlns:xs="http://www.w3.org/2001/XMLSchema" xmlns:p="http://schemas.microsoft.com/office/2006/metadata/properties" xmlns:ns2="82b74cde-721b-4900-965b-f4b64e850898" xmlns:ns3="d0b062d6-04b0-42b2-8da4-328e5eddc887" xmlns:ns4="ce88b3b2-2283-476c-a42e-f70cbf0d0ea2" xmlns:ns5="5e13aadc-de86-43ee-b386-40c01ba74c80" targetNamespace="http://schemas.microsoft.com/office/2006/metadata/properties" ma:root="true" ma:fieldsID="ede554327b7e239947891f4f3cfbff32" ns2:_="" ns3:_="" ns4:_="" ns5:_="">
    <xsd:import namespace="82b74cde-721b-4900-965b-f4b64e850898"/>
    <xsd:import namespace="d0b062d6-04b0-42b2-8da4-328e5eddc887"/>
    <xsd:import namespace="ce88b3b2-2283-476c-a42e-f70cbf0d0ea2"/>
    <xsd:import namespace="5e13aadc-de86-43ee-b386-40c01ba74c80"/>
    <xsd:element name="properties">
      <xsd:complexType>
        <xsd:sequence>
          <xsd:element name="documentManagement">
            <xsd:complexType>
              <xsd:all>
                <xsd:element ref="ns2:DocumentID" minOccurs="0"/>
                <xsd:element ref="ns3:SecurityClearanc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3:MediaServiceAutoKeyPoints" minOccurs="0"/>
                <xsd:element ref="ns3:MediaServiceKeyPoints" minOccurs="0"/>
                <xsd:element ref="ns3:Lilian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5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74cde-721b-4900-965b-f4b64e850898" elementFormDefault="qualified">
    <xsd:import namespace="http://schemas.microsoft.com/office/2006/documentManagement/types"/>
    <xsd:import namespace="http://schemas.microsoft.com/office/infopath/2007/PartnerControls"/>
    <xsd:element name="DocumentID" ma:index="8" nillable="true" ma:displayName="Número de documento" ma:internalName="DocumentID" ma:readOnly="false">
      <xsd:simpleType>
        <xsd:restriction base="dms:Text">
          <xsd:maxLength value="16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b062d6-04b0-42b2-8da4-328e5eddc887" elementFormDefault="qualified">
    <xsd:import namespace="http://schemas.microsoft.com/office/2006/documentManagement/types"/>
    <xsd:import namespace="http://schemas.microsoft.com/office/infopath/2007/PartnerControls"/>
    <xsd:element name="SecurityClearance" ma:index="9" nillable="true" ma:displayName="Classificação de segurança" ma:list="{49e70423-32a3-45ac-85d6-aaeec80bf6dc}" ma:internalName="SecurityClearance" ma:readOnly="false" ma:showField="PT_x002d_BR" ma:web="82b74cde-721b-4900-965b-f4b64e850898">
      <xsd:simpleType>
        <xsd:restriction base="dms:Lookup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ilian" ma:index="22" nillable="true" ma:displayName="Lilian" ma:description="Date of creation&#10;" ma:format="DateOnly" ma:internalName="Lilian">
      <xsd:simpleType>
        <xsd:restriction base="dms:DateTime"/>
      </xsd:simpleType>
    </xsd:element>
    <xsd:element name="_Flow_SignoffStatus" ma:index="23" nillable="true" ma:displayName="Sign-off status" ma:internalName="Sign_x002d_off_x0020_status">
      <xsd:simpleType>
        <xsd:restriction base="dms:Text"/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c0f44cca-6aff-4d49-827c-e4b3bc2e3f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88b3b2-2283-476c-a42e-f70cbf0d0ea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13aadc-de86-43ee-b386-40c01ba74c80" elementFormDefault="qualified">
    <xsd:import namespace="http://schemas.microsoft.com/office/2006/documentManagement/types"/>
    <xsd:import namespace="http://schemas.microsoft.com/office/infopath/2007/PartnerControls"/>
    <xsd:element name="TaxCatchAll" ma:index="27" nillable="true" ma:displayName="Taxonomy Catch All Column" ma:hidden="true" ma:list="{38120fef-ded7-4458-906f-dad16e4e57b9}" ma:internalName="TaxCatchAll" ma:showField="CatchAllData" ma:web="82b74cde-721b-4900-965b-f4b64e8508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DFB87B-ED8C-4605-BB6D-4865ABBA003D}">
  <ds:schemaRefs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816552e-9dc1-42f9-a2cd-44ef76efb8c9"/>
    <ds:schemaRef ds:uri="dbae441f-c677-4ed6-b777-a8b0b3fc0eb1"/>
    <ds:schemaRef ds:uri="c9cc98be-0b22-41ab-bdb1-d3f0291e2b8f"/>
    <ds:schemaRef ds:uri="7d41cf21-0d85-41e8-a097-0a6b40189b3f"/>
    <ds:schemaRef ds:uri="a9439166-47fc-4aad-80e0-a1ec5a16f92a"/>
  </ds:schemaRefs>
</ds:datastoreItem>
</file>

<file path=customXml/itemProps2.xml><?xml version="1.0" encoding="utf-8"?>
<ds:datastoreItem xmlns:ds="http://schemas.openxmlformats.org/officeDocument/2006/customXml" ds:itemID="{9D994FD8-B749-472F-8925-1BB70D200EED}"/>
</file>

<file path=customXml/itemProps3.xml><?xml version="1.0" encoding="utf-8"?>
<ds:datastoreItem xmlns:ds="http://schemas.openxmlformats.org/officeDocument/2006/customXml" ds:itemID="{D3019BA0-7C08-45D7-80CF-0FFFCBF964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</TotalTime>
  <Words>3</Words>
  <Application>Microsoft Office PowerPoint</Application>
  <PresentationFormat>Widescreen</PresentationFormat>
  <Paragraphs>3</Paragraphs>
  <Slides>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10" baseType="lpstr">
      <vt:lpstr>Arial</vt:lpstr>
      <vt:lpstr>Arial Black</vt:lpstr>
      <vt:lpstr>Calibri</vt:lpstr>
      <vt:lpstr>Calibri Light</vt:lpstr>
      <vt:lpstr>Calibri Regular</vt:lpstr>
      <vt:lpstr>Times New Roman</vt:lpstr>
      <vt:lpstr>Office Theme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Herrera, Mr. Vladimir (WDC)</dc:creator>
  <cp:lastModifiedBy>Ramos, Lucas (BIR)</cp:lastModifiedBy>
  <cp:revision>7</cp:revision>
  <dcterms:created xsi:type="dcterms:W3CDTF">2020-02-24T17:34:00Z</dcterms:created>
  <dcterms:modified xsi:type="dcterms:W3CDTF">2024-02-19T18:05:06Z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0x010100D9D66CEC5F2C404782F911C86DB1F77300943D3F739B659647BD5CFC479406D26F</vt:lpwstr>
  </property>
  <property fmtid="{D5CDD505-2E9C-101B-9397-08002B2CF9AE}" pid="3" name="_dlc_DocIdItemGuid">
    <vt:lpwstr>9d989d6d-167c-49ee-bc86-a1787cc601d0</vt:lpwstr>
  </property>
  <property fmtid="{D5CDD505-2E9C-101B-9397-08002B2CF9AE}" pid="4" name="Order">
    <vt:r8>10500</vt:r8>
  </property>
</Properties>
</file>